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9854612d8544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250e6978dc474b"/>
  </p:sldMasterIdLst>
  <p:sldIdLst>
    <p:sldId xmlns:r="http://schemas.openxmlformats.org/officeDocument/2006/relationships" id="256" r:id="Rc4d3d065bb6549a5"/>
    <p:sldId xmlns:r="http://schemas.openxmlformats.org/officeDocument/2006/relationships" id="257" r:id="R3c773f75e2604881"/>
    <p:sldId xmlns:r="http://schemas.openxmlformats.org/officeDocument/2006/relationships" id="258" r:id="R02dd844c1acb4008"/>
    <p:sldId xmlns:r="http://schemas.openxmlformats.org/officeDocument/2006/relationships" id="259" r:id="R1de8d11ac0a7470f"/>
    <p:sldId xmlns:r="http://schemas.openxmlformats.org/officeDocument/2006/relationships" id="260" r:id="R1ded1e2a9a1441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50e6978dc474b" /><Relationship Type="http://schemas.openxmlformats.org/officeDocument/2006/relationships/slide" Target="/ppt/slides/slide1.xml" Id="Rc4d3d065bb6549a5" /><Relationship Type="http://schemas.openxmlformats.org/officeDocument/2006/relationships/slide" Target="/ppt/slides/slide2.xml" Id="R3c773f75e2604881" /><Relationship Type="http://schemas.openxmlformats.org/officeDocument/2006/relationships/slide" Target="/ppt/slides/slide3.xml" Id="R02dd844c1acb4008" /><Relationship Type="http://schemas.openxmlformats.org/officeDocument/2006/relationships/slide" Target="/ppt/slides/slide4.xml" Id="R1de8d11ac0a7470f" /><Relationship Type="http://schemas.openxmlformats.org/officeDocument/2006/relationships/slide" Target="/ppt/slides/slide5.xml" Id="R1ded1e2a9a1441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18b9e229a49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82975b91442bd" /><Relationship Type="http://schemas.openxmlformats.org/officeDocument/2006/relationships/theme" Target="/ppt/slideMasters/theme/theme1.xml" Id="R0c1dd6b1e511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82975b914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6e3b612384a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d29f6328546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e8782647c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a53066a0a47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57b5306e141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HJARTDAL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HJARTDAL KOMMUNE ble etablert [år] og holder til i Sauland.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Saulandsvegen 414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3692 Sauland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02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postmottak@hjartdal.kommune.no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www.hjartdal.kommune.no/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964 963 649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