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eeff81740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d173b54f14257"/>
  </p:sldMasterIdLst>
  <p:sldIdLst>
    <p:sldId xmlns:r="http://schemas.openxmlformats.org/officeDocument/2006/relationships" id="256" r:id="Rfbac3acdb6684c79"/>
    <p:sldId xmlns:r="http://schemas.openxmlformats.org/officeDocument/2006/relationships" id="257" r:id="R138155cc764e4125"/>
    <p:sldId xmlns:r="http://schemas.openxmlformats.org/officeDocument/2006/relationships" id="258" r:id="Rd624bf82e7544f3b"/>
    <p:sldId xmlns:r="http://schemas.openxmlformats.org/officeDocument/2006/relationships" id="259" r:id="R0ced02781e724746"/>
    <p:sldId xmlns:r="http://schemas.openxmlformats.org/officeDocument/2006/relationships" id="260" r:id="R22cf5b45c095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d173b54f14257" /><Relationship Type="http://schemas.openxmlformats.org/officeDocument/2006/relationships/slide" Target="/ppt/slides/slide1.xml" Id="Rfbac3acdb6684c79" /><Relationship Type="http://schemas.openxmlformats.org/officeDocument/2006/relationships/slide" Target="/ppt/slides/slide2.xml" Id="R138155cc764e4125" /><Relationship Type="http://schemas.openxmlformats.org/officeDocument/2006/relationships/slide" Target="/ppt/slides/slide3.xml" Id="Rd624bf82e7544f3b" /><Relationship Type="http://schemas.openxmlformats.org/officeDocument/2006/relationships/slide" Target="/ppt/slides/slide4.xml" Id="R0ced02781e724746" /><Relationship Type="http://schemas.openxmlformats.org/officeDocument/2006/relationships/slide" Target="/ppt/slides/slide5.xml" Id="R22cf5b45c095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91e9bd34b4c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df1582dfc4ebe" /><Relationship Type="http://schemas.openxmlformats.org/officeDocument/2006/relationships/theme" Target="/ppt/slideMasters/theme/theme1.xml" Id="Rdc939decea8348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df1582dfc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28e436741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bb4b28223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8d523ef4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e7716eb49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77f6de1a4a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 KOMMUNE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Ringsevja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94 62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postmottak@nome.kommune.no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www.nome.kommune.no/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