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7752a033e0e448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35e70bdba034d1a"/>
  </p:sldMasterIdLst>
  <p:sldIdLst>
    <p:sldId xmlns:r="http://schemas.openxmlformats.org/officeDocument/2006/relationships" id="256" r:id="R862a40fc5e3c4253"/>
    <p:sldId xmlns:r="http://schemas.openxmlformats.org/officeDocument/2006/relationships" id="257" r:id="Rdd1a0310040b4701"/>
    <p:sldId xmlns:r="http://schemas.openxmlformats.org/officeDocument/2006/relationships" id="258" r:id="R7039c30198f54a17"/>
    <p:sldId xmlns:r="http://schemas.openxmlformats.org/officeDocument/2006/relationships" id="259" r:id="R2bdd0b3319034cac"/>
    <p:sldId xmlns:r="http://schemas.openxmlformats.org/officeDocument/2006/relationships" id="260" r:id="Rc53ffc8e14bb45f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5e70bdba034d1a" /><Relationship Type="http://schemas.openxmlformats.org/officeDocument/2006/relationships/slide" Target="/ppt/slides/slide1.xml" Id="R862a40fc5e3c4253" /><Relationship Type="http://schemas.openxmlformats.org/officeDocument/2006/relationships/slide" Target="/ppt/slides/slide2.xml" Id="Rdd1a0310040b4701" /><Relationship Type="http://schemas.openxmlformats.org/officeDocument/2006/relationships/slide" Target="/ppt/slides/slide3.xml" Id="R7039c30198f54a17" /><Relationship Type="http://schemas.openxmlformats.org/officeDocument/2006/relationships/slide" Target="/ppt/slides/slide4.xml" Id="R2bdd0b3319034cac" /><Relationship Type="http://schemas.openxmlformats.org/officeDocument/2006/relationships/slide" Target="/ppt/slides/slide5.xml" Id="Rc53ffc8e14bb45f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6a94403013411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edf4b6f42b4f7f" /><Relationship Type="http://schemas.openxmlformats.org/officeDocument/2006/relationships/theme" Target="/ppt/slideMasters/theme/theme1.xml" Id="R9548d3d55a6c41b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9edf4b6f42b4f7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6620a0aa1948c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7466da272f496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98e9ddf7c64d9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c0b60dfa4b483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16d5c2e11e49e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ROLLAG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ROLLAG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ROLLAG KOMMUNE ble etablert [år] og holder til i Rollag.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ROLLAG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ROLLAG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ROLLAG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Vrågåvegen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3626 Rollag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31 02 30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postmottak@rollag.kommune.no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www.rollag.kommune.no/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964 963 282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ROLLAG KOMMUNE</a:t>
            </a:r>
          </a:p>
        </p:txBody>
      </p:sp>
    </p:spTree>
  </p:cSld>
  <p:clrMapOvr>
    <a:masterClrMapping xmlns:a="http://schemas.openxmlformats.org/drawingml/2006/main"/>
  </p:clrMapOvr>
</p:sld>
</file>