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dfe718a72942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8d7c9d78d4188"/>
  </p:sldMasterIdLst>
  <p:sldIdLst>
    <p:sldId xmlns:r="http://schemas.openxmlformats.org/officeDocument/2006/relationships" id="256" r:id="Rcb318b86f9724412"/>
    <p:sldId xmlns:r="http://schemas.openxmlformats.org/officeDocument/2006/relationships" id="257" r:id="R4deb2249942e4a0d"/>
    <p:sldId xmlns:r="http://schemas.openxmlformats.org/officeDocument/2006/relationships" id="258" r:id="Rb35691703ffb4af7"/>
    <p:sldId xmlns:r="http://schemas.openxmlformats.org/officeDocument/2006/relationships" id="259" r:id="R4302a4673e8e4f59"/>
    <p:sldId xmlns:r="http://schemas.openxmlformats.org/officeDocument/2006/relationships" id="260" r:id="Rbe49b81ecd22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8d7c9d78d4188" /><Relationship Type="http://schemas.openxmlformats.org/officeDocument/2006/relationships/slide" Target="/ppt/slides/slide1.xml" Id="Rcb318b86f9724412" /><Relationship Type="http://schemas.openxmlformats.org/officeDocument/2006/relationships/slide" Target="/ppt/slides/slide2.xml" Id="R4deb2249942e4a0d" /><Relationship Type="http://schemas.openxmlformats.org/officeDocument/2006/relationships/slide" Target="/ppt/slides/slide3.xml" Id="Rb35691703ffb4af7" /><Relationship Type="http://schemas.openxmlformats.org/officeDocument/2006/relationships/slide" Target="/ppt/slides/slide4.xml" Id="R4302a4673e8e4f59" /><Relationship Type="http://schemas.openxmlformats.org/officeDocument/2006/relationships/slide" Target="/ppt/slides/slide5.xml" Id="Rbe49b81ecd22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4a2640f69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7cc8d3d564586" /><Relationship Type="http://schemas.openxmlformats.org/officeDocument/2006/relationships/theme" Target="/ppt/slideMasters/theme/theme1.xml" Id="R065f3c76794b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7cc8d3d56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293e1c4a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629156d3e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3923455d41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3284635e3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80ac32a15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KRØDSHERAD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KRØDSHERAD KOMMUNE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Kommunehuset, Ringnesveien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krodsherad.kommune@krodsherad.kommune.no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www.krodsherad.kommune.no/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KRØDSHERAD KOMMUNE</a:t>
            </a:r>
          </a:p>
        </p:txBody>
      </p:sp>
    </p:spTree>
  </p:cSld>
  <p:clrMapOvr>
    <a:masterClrMapping xmlns:a="http://schemas.openxmlformats.org/drawingml/2006/main"/>
  </p:clrMapOvr>
</p:sld>
</file>