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82c8fbdb44f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e934974da94181"/>
  </p:sldMasterIdLst>
  <p:sldIdLst>
    <p:sldId xmlns:r="http://schemas.openxmlformats.org/officeDocument/2006/relationships" id="256" r:id="R1918b1dbce884c45"/>
    <p:sldId xmlns:r="http://schemas.openxmlformats.org/officeDocument/2006/relationships" id="257" r:id="R3c33b07ebdc848f2"/>
    <p:sldId xmlns:r="http://schemas.openxmlformats.org/officeDocument/2006/relationships" id="258" r:id="Rc5296bab8d374ed0"/>
    <p:sldId xmlns:r="http://schemas.openxmlformats.org/officeDocument/2006/relationships" id="259" r:id="Rffcb98f00bc445cc"/>
    <p:sldId xmlns:r="http://schemas.openxmlformats.org/officeDocument/2006/relationships" id="260" r:id="Rf42c179d2a754671"/>
    <p:sldId xmlns:r="http://schemas.openxmlformats.org/officeDocument/2006/relationships" id="261" r:id="R4010768bf73344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934974da94181" /><Relationship Type="http://schemas.openxmlformats.org/officeDocument/2006/relationships/slide" Target="/ppt/slides/slide1.xml" Id="R1918b1dbce884c45" /><Relationship Type="http://schemas.openxmlformats.org/officeDocument/2006/relationships/slide" Target="/ppt/slides/slide2.xml" Id="R3c33b07ebdc848f2" /><Relationship Type="http://schemas.openxmlformats.org/officeDocument/2006/relationships/slide" Target="/ppt/slides/slide3.xml" Id="Rc5296bab8d374ed0" /><Relationship Type="http://schemas.openxmlformats.org/officeDocument/2006/relationships/slide" Target="/ppt/slides/slide4.xml" Id="Rffcb98f00bc445cc" /><Relationship Type="http://schemas.openxmlformats.org/officeDocument/2006/relationships/slide" Target="/ppt/slides/slide5.xml" Id="Rf42c179d2a754671" /><Relationship Type="http://schemas.openxmlformats.org/officeDocument/2006/relationships/slide" Target="/ppt/slides/slide6.xml" Id="R4010768bf73344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09773b0c1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22d9c351648fc" /><Relationship Type="http://schemas.openxmlformats.org/officeDocument/2006/relationships/theme" Target="/ppt/slideMasters/theme/theme1.xml" Id="R342644278f3b4e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822d9c351648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434c8692744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f97c5a75347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622e13a2047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a557d7cde45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3fec7a6ac47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64c9ea13548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KRØDSHERAD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Kommunehuset, Ringnesveien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15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krodsherad.kommune@krodsherad.kommune.no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www.krodsherad.kommune.no/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964 962 855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