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8774aaa20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7c0a93cd14e19"/>
  </p:sldMasterIdLst>
  <p:sldIdLst>
    <p:sldId xmlns:r="http://schemas.openxmlformats.org/officeDocument/2006/relationships" id="256" r:id="R34a8e8f010014951"/>
    <p:sldId xmlns:r="http://schemas.openxmlformats.org/officeDocument/2006/relationships" id="257" r:id="R4b7d18afa1774782"/>
    <p:sldId xmlns:r="http://schemas.openxmlformats.org/officeDocument/2006/relationships" id="258" r:id="R9c3aa17c40114e59"/>
    <p:sldId xmlns:r="http://schemas.openxmlformats.org/officeDocument/2006/relationships" id="259" r:id="Re2a1e60d5b9048b0"/>
    <p:sldId xmlns:r="http://schemas.openxmlformats.org/officeDocument/2006/relationships" id="260" r:id="R23aa17f4ddff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7c0a93cd14e19" /><Relationship Type="http://schemas.openxmlformats.org/officeDocument/2006/relationships/slide" Target="/ppt/slides/slide1.xml" Id="R34a8e8f010014951" /><Relationship Type="http://schemas.openxmlformats.org/officeDocument/2006/relationships/slide" Target="/ppt/slides/slide2.xml" Id="R4b7d18afa1774782" /><Relationship Type="http://schemas.openxmlformats.org/officeDocument/2006/relationships/slide" Target="/ppt/slides/slide3.xml" Id="R9c3aa17c40114e59" /><Relationship Type="http://schemas.openxmlformats.org/officeDocument/2006/relationships/slide" Target="/ppt/slides/slide4.xml" Id="Re2a1e60d5b9048b0" /><Relationship Type="http://schemas.openxmlformats.org/officeDocument/2006/relationships/slide" Target="/ppt/slides/slide5.xml" Id="R23aa17f4ddff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ad5ffbfb0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07083c6a4bd2" /><Relationship Type="http://schemas.openxmlformats.org/officeDocument/2006/relationships/theme" Target="/ppt/slideMasters/theme/theme1.xml" Id="R0da82bfb1040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307083c6a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ca87aef6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fcd19e147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f30a2b68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9373023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9457f2e47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