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737972824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f92b7033245c6"/>
  </p:sldMasterIdLst>
  <p:sldIdLst>
    <p:sldId xmlns:r="http://schemas.openxmlformats.org/officeDocument/2006/relationships" id="256" r:id="R91f84fc0a9c74077"/>
    <p:sldId xmlns:r="http://schemas.openxmlformats.org/officeDocument/2006/relationships" id="257" r:id="R495cb882b0fc41fc"/>
    <p:sldId xmlns:r="http://schemas.openxmlformats.org/officeDocument/2006/relationships" id="258" r:id="Racc08980bd294441"/>
    <p:sldId xmlns:r="http://schemas.openxmlformats.org/officeDocument/2006/relationships" id="259" r:id="R65d2a80ab3764e34"/>
    <p:sldId xmlns:r="http://schemas.openxmlformats.org/officeDocument/2006/relationships" id="260" r:id="R5b3cf98e3c17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f92b7033245c6" /><Relationship Type="http://schemas.openxmlformats.org/officeDocument/2006/relationships/slide" Target="/ppt/slides/slide1.xml" Id="R91f84fc0a9c74077" /><Relationship Type="http://schemas.openxmlformats.org/officeDocument/2006/relationships/slide" Target="/ppt/slides/slide2.xml" Id="R495cb882b0fc41fc" /><Relationship Type="http://schemas.openxmlformats.org/officeDocument/2006/relationships/slide" Target="/ppt/slides/slide3.xml" Id="Racc08980bd294441" /><Relationship Type="http://schemas.openxmlformats.org/officeDocument/2006/relationships/slide" Target="/ppt/slides/slide4.xml" Id="R65d2a80ab3764e34" /><Relationship Type="http://schemas.openxmlformats.org/officeDocument/2006/relationships/slide" Target="/ppt/slides/slide5.xml" Id="R5b3cf98e3c17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b200af65348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7b6b4f07745de" /><Relationship Type="http://schemas.openxmlformats.org/officeDocument/2006/relationships/theme" Target="/ppt/slideMasters/theme/theme1.xml" Id="Rde03c1c00a36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7b6b4f077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c13b954e8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4c98ad0e4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6e94ce87b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9099236d34a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060d430b244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2889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 40 88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postmottak@hemsedal.kommune.no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www.hemsedal.kommune.no/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KOMMUNE</a:t>
            </a:r>
          </a:p>
        </p:txBody>
      </p:sp>
    </p:spTree>
  </p:cSld>
  <p:clrMapOvr>
    <a:masterClrMapping xmlns:a="http://schemas.openxmlformats.org/drawingml/2006/main"/>
  </p:clrMapOvr>
</p:sld>
</file>