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b10d2568a048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669c2092a94717"/>
  </p:sldMasterIdLst>
  <p:sldIdLst>
    <p:sldId xmlns:r="http://schemas.openxmlformats.org/officeDocument/2006/relationships" id="256" r:id="R07b8014f78ea4798"/>
    <p:sldId xmlns:r="http://schemas.openxmlformats.org/officeDocument/2006/relationships" id="257" r:id="R4cdbc154f23549b1"/>
    <p:sldId xmlns:r="http://schemas.openxmlformats.org/officeDocument/2006/relationships" id="258" r:id="Ra2bb690c1dc7486a"/>
    <p:sldId xmlns:r="http://schemas.openxmlformats.org/officeDocument/2006/relationships" id="259" r:id="Rd0c05d74d67e4017"/>
    <p:sldId xmlns:r="http://schemas.openxmlformats.org/officeDocument/2006/relationships" id="260" r:id="R5f75b99d40df4b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69c2092a94717" /><Relationship Type="http://schemas.openxmlformats.org/officeDocument/2006/relationships/slide" Target="/ppt/slides/slide1.xml" Id="R07b8014f78ea4798" /><Relationship Type="http://schemas.openxmlformats.org/officeDocument/2006/relationships/slide" Target="/ppt/slides/slide2.xml" Id="R4cdbc154f23549b1" /><Relationship Type="http://schemas.openxmlformats.org/officeDocument/2006/relationships/slide" Target="/ppt/slides/slide3.xml" Id="Ra2bb690c1dc7486a" /><Relationship Type="http://schemas.openxmlformats.org/officeDocument/2006/relationships/slide" Target="/ppt/slides/slide4.xml" Id="Rd0c05d74d67e4017" /><Relationship Type="http://schemas.openxmlformats.org/officeDocument/2006/relationships/slide" Target="/ppt/slides/slide5.xml" Id="R5f75b99d40df4b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8145759b44d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aa9ab0e1a4d22" /><Relationship Type="http://schemas.openxmlformats.org/officeDocument/2006/relationships/theme" Target="/ppt/slideMasters/theme/theme1.xml" Id="R13ab2c75512f49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3aa9ab0e1a4d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316edbc9f44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cf40e604842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2668c6e59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fc3d146384d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2d588a8024e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GOL KOMMUNE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02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postmottak@gol.kommune.no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www.gol.kommune.no/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964 952 612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GOL KOMMUNE</a:t>
            </a:r>
          </a:p>
        </p:txBody>
      </p:sp>
    </p:spTree>
  </p:cSld>
  <p:clrMapOvr>
    <a:masterClrMapping xmlns:a="http://schemas.openxmlformats.org/drawingml/2006/main"/>
  </p:clrMapOvr>
</p:sld>
</file>