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ee61ea83f043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02bf9e1f474d58"/>
  </p:sldMasterIdLst>
  <p:sldIdLst>
    <p:sldId xmlns:r="http://schemas.openxmlformats.org/officeDocument/2006/relationships" id="256" r:id="Rab0e6c955f264f6e"/>
    <p:sldId xmlns:r="http://schemas.openxmlformats.org/officeDocument/2006/relationships" id="257" r:id="Rf186e9ef98b94738"/>
    <p:sldId xmlns:r="http://schemas.openxmlformats.org/officeDocument/2006/relationships" id="258" r:id="R80adb2606bb74e10"/>
    <p:sldId xmlns:r="http://schemas.openxmlformats.org/officeDocument/2006/relationships" id="259" r:id="Rff98a0da68bc488f"/>
    <p:sldId xmlns:r="http://schemas.openxmlformats.org/officeDocument/2006/relationships" id="260" r:id="R4d732b098d3043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02bf9e1f474d58" /><Relationship Type="http://schemas.openxmlformats.org/officeDocument/2006/relationships/slide" Target="/ppt/slides/slide1.xml" Id="Rab0e6c955f264f6e" /><Relationship Type="http://schemas.openxmlformats.org/officeDocument/2006/relationships/slide" Target="/ppt/slides/slide2.xml" Id="Rf186e9ef98b94738" /><Relationship Type="http://schemas.openxmlformats.org/officeDocument/2006/relationships/slide" Target="/ppt/slides/slide3.xml" Id="R80adb2606bb74e10" /><Relationship Type="http://schemas.openxmlformats.org/officeDocument/2006/relationships/slide" Target="/ppt/slides/slide4.xml" Id="Rff98a0da68bc488f" /><Relationship Type="http://schemas.openxmlformats.org/officeDocument/2006/relationships/slide" Target="/ppt/slides/slide5.xml" Id="R4d732b098d3043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676bbbb7840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204fccfeb472d" /><Relationship Type="http://schemas.openxmlformats.org/officeDocument/2006/relationships/theme" Target="/ppt/slideMasters/theme/theme1.xml" Id="Raa2d1ea2a9bc4e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d204fccfeb47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c855d9f524a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23280ec9746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0168ad66e44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679b1c12543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3029074654e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NESBYEN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NESBYEN KOMMUNE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Alfarvegen 117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06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postmottak@nesbyen.kommune.no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www.nesbyen.kommune.no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964 951 640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