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51716c86db45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d3d4145f14ea3"/>
  </p:sldMasterIdLst>
  <p:sldIdLst>
    <p:sldId xmlns:r="http://schemas.openxmlformats.org/officeDocument/2006/relationships" id="256" r:id="Rb3cd83dd5e1443e3"/>
    <p:sldId xmlns:r="http://schemas.openxmlformats.org/officeDocument/2006/relationships" id="257" r:id="Rfd61ae6372d74ffb"/>
    <p:sldId xmlns:r="http://schemas.openxmlformats.org/officeDocument/2006/relationships" id="258" r:id="R3e0d7c6d36a74b5f"/>
    <p:sldId xmlns:r="http://schemas.openxmlformats.org/officeDocument/2006/relationships" id="259" r:id="Rd597aa78781c49ab"/>
    <p:sldId xmlns:r="http://schemas.openxmlformats.org/officeDocument/2006/relationships" id="260" r:id="R613dfd5f694a42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d3d4145f14ea3" /><Relationship Type="http://schemas.openxmlformats.org/officeDocument/2006/relationships/slide" Target="/ppt/slides/slide1.xml" Id="Rb3cd83dd5e1443e3" /><Relationship Type="http://schemas.openxmlformats.org/officeDocument/2006/relationships/slide" Target="/ppt/slides/slide2.xml" Id="Rfd61ae6372d74ffb" /><Relationship Type="http://schemas.openxmlformats.org/officeDocument/2006/relationships/slide" Target="/ppt/slides/slide3.xml" Id="R3e0d7c6d36a74b5f" /><Relationship Type="http://schemas.openxmlformats.org/officeDocument/2006/relationships/slide" Target="/ppt/slides/slide4.xml" Id="Rd597aa78781c49ab" /><Relationship Type="http://schemas.openxmlformats.org/officeDocument/2006/relationships/slide" Target="/ppt/slides/slide5.xml" Id="R613dfd5f694a42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475e1d4999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e04a9088046eb" /><Relationship Type="http://schemas.openxmlformats.org/officeDocument/2006/relationships/theme" Target="/ppt/slideMasters/theme/theme1.xml" Id="R09e8647be50f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e04a90880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42b8b78ee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a021be57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3320b24f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fc247b7f4c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1d9a5ac9343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 KOMMUNE ble etablert [år] og holder til i Flå.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3539 Flå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05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postmottak@flaa.kommune.no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964 951 462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FLÅ KOMMUNE</a:t>
            </a:r>
          </a:p>
        </p:txBody>
      </p:sp>
    </p:spTree>
  </p:cSld>
  <p:clrMapOvr>
    <a:masterClrMapping xmlns:a="http://schemas.openxmlformats.org/drawingml/2006/main"/>
  </p:clrMapOvr>
</p:sld>
</file>