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8b4da04bfc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380c853169496d"/>
  </p:sldMasterIdLst>
  <p:sldIdLst>
    <p:sldId xmlns:r="http://schemas.openxmlformats.org/officeDocument/2006/relationships" id="256" r:id="Ra654ef1668274145"/>
    <p:sldId xmlns:r="http://schemas.openxmlformats.org/officeDocument/2006/relationships" id="257" r:id="R23aade4019e74974"/>
    <p:sldId xmlns:r="http://schemas.openxmlformats.org/officeDocument/2006/relationships" id="258" r:id="R2bf71259979c4069"/>
    <p:sldId xmlns:r="http://schemas.openxmlformats.org/officeDocument/2006/relationships" id="259" r:id="Rbbfa037ffd924610"/>
    <p:sldId xmlns:r="http://schemas.openxmlformats.org/officeDocument/2006/relationships" id="260" r:id="R4049fa5988fd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380c853169496d" /><Relationship Type="http://schemas.openxmlformats.org/officeDocument/2006/relationships/slide" Target="/ppt/slides/slide1.xml" Id="Ra654ef1668274145" /><Relationship Type="http://schemas.openxmlformats.org/officeDocument/2006/relationships/slide" Target="/ppt/slides/slide2.xml" Id="R23aade4019e74974" /><Relationship Type="http://schemas.openxmlformats.org/officeDocument/2006/relationships/slide" Target="/ppt/slides/slide3.xml" Id="R2bf71259979c4069" /><Relationship Type="http://schemas.openxmlformats.org/officeDocument/2006/relationships/slide" Target="/ppt/slides/slide4.xml" Id="Rbbfa037ffd924610" /><Relationship Type="http://schemas.openxmlformats.org/officeDocument/2006/relationships/slide" Target="/ppt/slides/slide5.xml" Id="R4049fa5988fd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f19b8682554a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3f3a8ca3a43b2" /><Relationship Type="http://schemas.openxmlformats.org/officeDocument/2006/relationships/theme" Target="/ppt/slideMasters/theme/theme1.xml" Id="Recf500fa3b9c4f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43f3a8ca3a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281394984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38b3afbc445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109d8f98d46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907515f2841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9b6176a1843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 OG UVDAL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 OG UVDAL KOMMUNE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31024000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postmottak@nore-og-uvdal.kommune.no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www.nore-og-uvdal.kommune.no/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964 950 946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 OG UVDAL KOMMUNE</a:t>
            </a:r>
          </a:p>
        </p:txBody>
      </p:sp>
    </p:spTree>
  </p:cSld>
  <p:clrMapOvr>
    <a:masterClrMapping xmlns:a="http://schemas.openxmlformats.org/drawingml/2006/main"/>
  </p:clrMapOvr>
</p:sld>
</file>