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94ca03d4646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aa3c8e6cb04b6c"/>
  </p:sldMasterIdLst>
  <p:sldIdLst>
    <p:sldId xmlns:r="http://schemas.openxmlformats.org/officeDocument/2006/relationships" id="256" r:id="Rd19ddb34bce44759"/>
    <p:sldId xmlns:r="http://schemas.openxmlformats.org/officeDocument/2006/relationships" id="257" r:id="Rb8b514a089864655"/>
    <p:sldId xmlns:r="http://schemas.openxmlformats.org/officeDocument/2006/relationships" id="258" r:id="R00acae7a29bf45b9"/>
    <p:sldId xmlns:r="http://schemas.openxmlformats.org/officeDocument/2006/relationships" id="259" r:id="R0afda6b6e84445e0"/>
    <p:sldId xmlns:r="http://schemas.openxmlformats.org/officeDocument/2006/relationships" id="260" r:id="R3037153bc48f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a3c8e6cb04b6c" /><Relationship Type="http://schemas.openxmlformats.org/officeDocument/2006/relationships/slide" Target="/ppt/slides/slide1.xml" Id="Rd19ddb34bce44759" /><Relationship Type="http://schemas.openxmlformats.org/officeDocument/2006/relationships/slide" Target="/ppt/slides/slide2.xml" Id="Rb8b514a089864655" /><Relationship Type="http://schemas.openxmlformats.org/officeDocument/2006/relationships/slide" Target="/ppt/slides/slide3.xml" Id="R00acae7a29bf45b9" /><Relationship Type="http://schemas.openxmlformats.org/officeDocument/2006/relationships/slide" Target="/ppt/slides/slide4.xml" Id="R0afda6b6e84445e0" /><Relationship Type="http://schemas.openxmlformats.org/officeDocument/2006/relationships/slide" Target="/ppt/slides/slide5.xml" Id="R3037153bc48f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119c2a2a3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80818bde149ea" /><Relationship Type="http://schemas.openxmlformats.org/officeDocument/2006/relationships/theme" Target="/ppt/slideMasters/theme/theme1.xml" Id="Ra4de6c4a8f3d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780818bde149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c794daaab48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7171cd2f9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a2212b60e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f822e13de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6898b2b0b48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EIDSVOLL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EIDSVOLL KOMMUNE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postmottak@eidsvoll.kommune.no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www.eidsvoll.kommune.no/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