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864062291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477cf9a5744cb"/>
  </p:sldMasterIdLst>
  <p:sldIdLst>
    <p:sldId xmlns:r="http://schemas.openxmlformats.org/officeDocument/2006/relationships" id="256" r:id="R6720dcde07754a8f"/>
    <p:sldId xmlns:r="http://schemas.openxmlformats.org/officeDocument/2006/relationships" id="257" r:id="Rc7313202405b411c"/>
    <p:sldId xmlns:r="http://schemas.openxmlformats.org/officeDocument/2006/relationships" id="258" r:id="Rded4939d25704d45"/>
    <p:sldId xmlns:r="http://schemas.openxmlformats.org/officeDocument/2006/relationships" id="259" r:id="R628e1038f5914d36"/>
    <p:sldId xmlns:r="http://schemas.openxmlformats.org/officeDocument/2006/relationships" id="260" r:id="R36bd347e88094bd2"/>
    <p:sldId xmlns:r="http://schemas.openxmlformats.org/officeDocument/2006/relationships" id="261" r:id="R1ac60f2b4a8f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477cf9a5744cb" /><Relationship Type="http://schemas.openxmlformats.org/officeDocument/2006/relationships/slide" Target="/ppt/slides/slide1.xml" Id="R6720dcde07754a8f" /><Relationship Type="http://schemas.openxmlformats.org/officeDocument/2006/relationships/slide" Target="/ppt/slides/slide2.xml" Id="Rc7313202405b411c" /><Relationship Type="http://schemas.openxmlformats.org/officeDocument/2006/relationships/slide" Target="/ppt/slides/slide3.xml" Id="Rded4939d25704d45" /><Relationship Type="http://schemas.openxmlformats.org/officeDocument/2006/relationships/slide" Target="/ppt/slides/slide4.xml" Id="R628e1038f5914d36" /><Relationship Type="http://schemas.openxmlformats.org/officeDocument/2006/relationships/slide" Target="/ppt/slides/slide5.xml" Id="R36bd347e88094bd2" /><Relationship Type="http://schemas.openxmlformats.org/officeDocument/2006/relationships/slide" Target="/ppt/slides/slide6.xml" Id="R1ac60f2b4a8f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aeafaf690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5e5659dd446a" /><Relationship Type="http://schemas.openxmlformats.org/officeDocument/2006/relationships/theme" Target="/ppt/slideMasters/theme/theme1.xml" Id="Rb7db303746c9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e5e5659dd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7ff7252e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e7ad5028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57041790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b074a5341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f59a5bee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36d0144eb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EIDSVOLL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postmottak@eidsvoll.kommune.no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www.eidsvoll.kommune.no/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