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e5cb2e335546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52ca19e0bc493e"/>
  </p:sldMasterIdLst>
  <p:sldIdLst>
    <p:sldId xmlns:r="http://schemas.openxmlformats.org/officeDocument/2006/relationships" id="256" r:id="R4cbb7e2166cb4314"/>
    <p:sldId xmlns:r="http://schemas.openxmlformats.org/officeDocument/2006/relationships" id="257" r:id="R70bf28cf21ac461c"/>
    <p:sldId xmlns:r="http://schemas.openxmlformats.org/officeDocument/2006/relationships" id="258" r:id="R7702f8e4ea7a4dbf"/>
    <p:sldId xmlns:r="http://schemas.openxmlformats.org/officeDocument/2006/relationships" id="259" r:id="R643e18780b884e2b"/>
    <p:sldId xmlns:r="http://schemas.openxmlformats.org/officeDocument/2006/relationships" id="260" r:id="Re007db646e0f46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52ca19e0bc493e" /><Relationship Type="http://schemas.openxmlformats.org/officeDocument/2006/relationships/slide" Target="/ppt/slides/slide1.xml" Id="R4cbb7e2166cb4314" /><Relationship Type="http://schemas.openxmlformats.org/officeDocument/2006/relationships/slide" Target="/ppt/slides/slide2.xml" Id="R70bf28cf21ac461c" /><Relationship Type="http://schemas.openxmlformats.org/officeDocument/2006/relationships/slide" Target="/ppt/slides/slide3.xml" Id="R7702f8e4ea7a4dbf" /><Relationship Type="http://schemas.openxmlformats.org/officeDocument/2006/relationships/slide" Target="/ppt/slides/slide4.xml" Id="R643e18780b884e2b" /><Relationship Type="http://schemas.openxmlformats.org/officeDocument/2006/relationships/slide" Target="/ppt/slides/slide5.xml" Id="Re007db646e0f46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34adbd099742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23ca20e7a4808" /><Relationship Type="http://schemas.openxmlformats.org/officeDocument/2006/relationships/theme" Target="/ppt/slideMasters/theme/theme1.xml" Id="R6a896aca011d44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623ca20e7a48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9e39bfa6540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bad1a2c3e44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7ecbfc3f344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8236b39894d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937465e4d4b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ENEBAKK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ENEBAKK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ENEBAKK KOMMUNE ble etablert [år] og holder til i Enebakk.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ENEBAKK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ENEBAKK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ENEBAKK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Prestegårdsveien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1912 Enebakk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99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postmottak@enebakk.kommune.no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www.enebakk.kommune.no/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964 949 581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ENEBAKK KOMMUNE</a:t>
            </a:r>
          </a:p>
        </p:txBody>
      </p:sp>
    </p:spTree>
  </p:cSld>
  <p:clrMapOvr>
    <a:masterClrMapping xmlns:a="http://schemas.openxmlformats.org/drawingml/2006/main"/>
  </p:clrMapOvr>
</p:sld>
</file>