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b1549362c14f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d7a2345b274131"/>
  </p:sldMasterIdLst>
  <p:sldIdLst>
    <p:sldId xmlns:r="http://schemas.openxmlformats.org/officeDocument/2006/relationships" id="256" r:id="Rb63328edf88e493e"/>
    <p:sldId xmlns:r="http://schemas.openxmlformats.org/officeDocument/2006/relationships" id="257" r:id="R94d66f447ed2464a"/>
    <p:sldId xmlns:r="http://schemas.openxmlformats.org/officeDocument/2006/relationships" id="258" r:id="R8b6d4737f64c41f8"/>
    <p:sldId xmlns:r="http://schemas.openxmlformats.org/officeDocument/2006/relationships" id="259" r:id="Rc799dde29c704db9"/>
    <p:sldId xmlns:r="http://schemas.openxmlformats.org/officeDocument/2006/relationships" id="260" r:id="Red2c76126a424af5"/>
    <p:sldId xmlns:r="http://schemas.openxmlformats.org/officeDocument/2006/relationships" id="261" r:id="Rcdd6ac75875443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7a2345b274131" /><Relationship Type="http://schemas.openxmlformats.org/officeDocument/2006/relationships/slide" Target="/ppt/slides/slide1.xml" Id="Rb63328edf88e493e" /><Relationship Type="http://schemas.openxmlformats.org/officeDocument/2006/relationships/slide" Target="/ppt/slides/slide2.xml" Id="R94d66f447ed2464a" /><Relationship Type="http://schemas.openxmlformats.org/officeDocument/2006/relationships/slide" Target="/ppt/slides/slide3.xml" Id="R8b6d4737f64c41f8" /><Relationship Type="http://schemas.openxmlformats.org/officeDocument/2006/relationships/slide" Target="/ppt/slides/slide4.xml" Id="Rc799dde29c704db9" /><Relationship Type="http://schemas.openxmlformats.org/officeDocument/2006/relationships/slide" Target="/ppt/slides/slide5.xml" Id="Red2c76126a424af5" /><Relationship Type="http://schemas.openxmlformats.org/officeDocument/2006/relationships/slide" Target="/ppt/slides/slide6.xml" Id="Rcdd6ac75875443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0f0bdbacf34e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ebac21f5c4586" /><Relationship Type="http://schemas.openxmlformats.org/officeDocument/2006/relationships/theme" Target="/ppt/slideMasters/theme/theme1.xml" Id="R423e1f09c9b04d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aebac21f5c45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442c3ec664d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65108d3ef46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b161f25b144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9ef4dd1a841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b22725ec246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5cc343db54e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ENEBAKK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Prestegårdsveien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1912 Enebakk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99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postmottak@enebakk.kommune.no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www.enebakk.kommune.no/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964 949 581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