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aa4ad9adaa4f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4fe8e30b53468d"/>
  </p:sldMasterIdLst>
  <p:sldIdLst>
    <p:sldId xmlns:r="http://schemas.openxmlformats.org/officeDocument/2006/relationships" id="256" r:id="Rdb8ce48b0bc24652"/>
    <p:sldId xmlns:r="http://schemas.openxmlformats.org/officeDocument/2006/relationships" id="257" r:id="Rdf3ac83bd0a34333"/>
    <p:sldId xmlns:r="http://schemas.openxmlformats.org/officeDocument/2006/relationships" id="258" r:id="Ra51da6235a2646f2"/>
    <p:sldId xmlns:r="http://schemas.openxmlformats.org/officeDocument/2006/relationships" id="259" r:id="R9447ffe6e1db4e27"/>
    <p:sldId xmlns:r="http://schemas.openxmlformats.org/officeDocument/2006/relationships" id="260" r:id="Rbc38b8e88ac147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4fe8e30b53468d" /><Relationship Type="http://schemas.openxmlformats.org/officeDocument/2006/relationships/slide" Target="/ppt/slides/slide1.xml" Id="Rdb8ce48b0bc24652" /><Relationship Type="http://schemas.openxmlformats.org/officeDocument/2006/relationships/slide" Target="/ppt/slides/slide2.xml" Id="Rdf3ac83bd0a34333" /><Relationship Type="http://schemas.openxmlformats.org/officeDocument/2006/relationships/slide" Target="/ppt/slides/slide3.xml" Id="Ra51da6235a2646f2" /><Relationship Type="http://schemas.openxmlformats.org/officeDocument/2006/relationships/slide" Target="/ppt/slides/slide4.xml" Id="R9447ffe6e1db4e27" /><Relationship Type="http://schemas.openxmlformats.org/officeDocument/2006/relationships/slide" Target="/ppt/slides/slide5.xml" Id="Rbc38b8e88ac147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72f076c24d45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6afbc6742b4682" /><Relationship Type="http://schemas.openxmlformats.org/officeDocument/2006/relationships/theme" Target="/ppt/slideMasters/theme/theme1.xml" Id="R08e4605756e54c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6afbc6742b46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169d4d2ade43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a2c3c9ed1940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d62b96cf7d48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e1f11bfb884d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1a9a9d52d14a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HVALER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HVALER KOMMUNE ble etablert [år] og holder til i Skjærhalden.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Storveien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1680 Skjærhalden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 37 50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postmottak@hvaler.kommune.no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www.hvaler.kommune.no/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964 947 082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HVALER KOMMUNE</a:t>
            </a:r>
          </a:p>
        </p:txBody>
      </p:sp>
    </p:spTree>
  </p:cSld>
  <p:clrMapOvr>
    <a:masterClrMapping xmlns:a="http://schemas.openxmlformats.org/drawingml/2006/main"/>
  </p:clrMapOvr>
</p:sld>
</file>