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64b91d88e140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a927853984b57"/>
  </p:sldMasterIdLst>
  <p:sldIdLst>
    <p:sldId xmlns:r="http://schemas.openxmlformats.org/officeDocument/2006/relationships" id="256" r:id="R5aa97d99896a485e"/>
    <p:sldId xmlns:r="http://schemas.openxmlformats.org/officeDocument/2006/relationships" id="257" r:id="R9402f71073f14ba7"/>
    <p:sldId xmlns:r="http://schemas.openxmlformats.org/officeDocument/2006/relationships" id="258" r:id="Rb35b997c7c484472"/>
    <p:sldId xmlns:r="http://schemas.openxmlformats.org/officeDocument/2006/relationships" id="259" r:id="R71e0e5f0526b4ca2"/>
    <p:sldId xmlns:r="http://schemas.openxmlformats.org/officeDocument/2006/relationships" id="260" r:id="Rfda8694b266441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a927853984b57" /><Relationship Type="http://schemas.openxmlformats.org/officeDocument/2006/relationships/slide" Target="/ppt/slides/slide1.xml" Id="R5aa97d99896a485e" /><Relationship Type="http://schemas.openxmlformats.org/officeDocument/2006/relationships/slide" Target="/ppt/slides/slide2.xml" Id="R9402f71073f14ba7" /><Relationship Type="http://schemas.openxmlformats.org/officeDocument/2006/relationships/slide" Target="/ppt/slides/slide3.xml" Id="Rb35b997c7c484472" /><Relationship Type="http://schemas.openxmlformats.org/officeDocument/2006/relationships/slide" Target="/ppt/slides/slide4.xml" Id="R71e0e5f0526b4ca2" /><Relationship Type="http://schemas.openxmlformats.org/officeDocument/2006/relationships/slide" Target="/ppt/slides/slide5.xml" Id="Rfda8694b266441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c928bebeb40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6656505a14858" /><Relationship Type="http://schemas.openxmlformats.org/officeDocument/2006/relationships/theme" Target="/ppt/slideMasters/theme/theme1.xml" Id="R66577f7800ac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6656505a1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ed7800ce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646abffde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5ebc8c126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9d3e8c6b647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77b8241ec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KOMMUNE ble etablert [år] og holder til i Ørje.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post@marker.kommune.no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964 944 334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