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b79cfb704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cf518597c498f"/>
  </p:sldMasterIdLst>
  <p:sldIdLst>
    <p:sldId xmlns:r="http://schemas.openxmlformats.org/officeDocument/2006/relationships" id="256" r:id="R9f95719e87464cb2"/>
    <p:sldId xmlns:r="http://schemas.openxmlformats.org/officeDocument/2006/relationships" id="257" r:id="Rfc24ad6dcd4b40d6"/>
    <p:sldId xmlns:r="http://schemas.openxmlformats.org/officeDocument/2006/relationships" id="258" r:id="R17a23b2026984adf"/>
    <p:sldId xmlns:r="http://schemas.openxmlformats.org/officeDocument/2006/relationships" id="259" r:id="R3006fcdcf8d24649"/>
    <p:sldId xmlns:r="http://schemas.openxmlformats.org/officeDocument/2006/relationships" id="260" r:id="Rd336674fdbbc466c"/>
    <p:sldId xmlns:r="http://schemas.openxmlformats.org/officeDocument/2006/relationships" id="261" r:id="R68a1f798b1534b4a"/>
    <p:sldId xmlns:r="http://schemas.openxmlformats.org/officeDocument/2006/relationships" id="262" r:id="R9474324baaae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cf518597c498f" /><Relationship Type="http://schemas.openxmlformats.org/officeDocument/2006/relationships/slide" Target="/ppt/slides/slide1.xml" Id="R9f95719e87464cb2" /><Relationship Type="http://schemas.openxmlformats.org/officeDocument/2006/relationships/slide" Target="/ppt/slides/slide2.xml" Id="Rfc24ad6dcd4b40d6" /><Relationship Type="http://schemas.openxmlformats.org/officeDocument/2006/relationships/slide" Target="/ppt/slides/slide3.xml" Id="R17a23b2026984adf" /><Relationship Type="http://schemas.openxmlformats.org/officeDocument/2006/relationships/slide" Target="/ppt/slides/slide4.xml" Id="R3006fcdcf8d24649" /><Relationship Type="http://schemas.openxmlformats.org/officeDocument/2006/relationships/slide" Target="/ppt/slides/slide5.xml" Id="Rd336674fdbbc466c" /><Relationship Type="http://schemas.openxmlformats.org/officeDocument/2006/relationships/slide" Target="/ppt/slides/slide6.xml" Id="R68a1f798b1534b4a" /><Relationship Type="http://schemas.openxmlformats.org/officeDocument/2006/relationships/slide" Target="/ppt/slides/slide7.xml" Id="R9474324baaae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1e8016640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19b6ac66241f8" /><Relationship Type="http://schemas.openxmlformats.org/officeDocument/2006/relationships/theme" Target="/ppt/slideMasters/theme/theme1.xml" Id="Rf7b627625d56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19b6ac662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c5707780c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05877d14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93e97cf24e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98e932b0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bd546b35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dec081b1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f3a0f463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