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947d04069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5888851234663"/>
  </p:sldMasterIdLst>
  <p:sldIdLst>
    <p:sldId xmlns:r="http://schemas.openxmlformats.org/officeDocument/2006/relationships" id="256" r:id="R93e9cbc62a4740e2"/>
    <p:sldId xmlns:r="http://schemas.openxmlformats.org/officeDocument/2006/relationships" id="257" r:id="R4844477552e841d3"/>
    <p:sldId xmlns:r="http://schemas.openxmlformats.org/officeDocument/2006/relationships" id="258" r:id="R6ecf7187d9a24dcd"/>
    <p:sldId xmlns:r="http://schemas.openxmlformats.org/officeDocument/2006/relationships" id="259" r:id="R43dde0ad644e4fde"/>
    <p:sldId xmlns:r="http://schemas.openxmlformats.org/officeDocument/2006/relationships" id="260" r:id="R0fe6335e56e44f49"/>
    <p:sldId xmlns:r="http://schemas.openxmlformats.org/officeDocument/2006/relationships" id="261" r:id="R6ff03a3ba2c242ab"/>
    <p:sldId xmlns:r="http://schemas.openxmlformats.org/officeDocument/2006/relationships" id="262" r:id="R95eee0899aad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5888851234663" /><Relationship Type="http://schemas.openxmlformats.org/officeDocument/2006/relationships/slide" Target="/ppt/slides/slide1.xml" Id="R93e9cbc62a4740e2" /><Relationship Type="http://schemas.openxmlformats.org/officeDocument/2006/relationships/slide" Target="/ppt/slides/slide2.xml" Id="R4844477552e841d3" /><Relationship Type="http://schemas.openxmlformats.org/officeDocument/2006/relationships/slide" Target="/ppt/slides/slide3.xml" Id="R6ecf7187d9a24dcd" /><Relationship Type="http://schemas.openxmlformats.org/officeDocument/2006/relationships/slide" Target="/ppt/slides/slide4.xml" Id="R43dde0ad644e4fde" /><Relationship Type="http://schemas.openxmlformats.org/officeDocument/2006/relationships/slide" Target="/ppt/slides/slide5.xml" Id="R0fe6335e56e44f49" /><Relationship Type="http://schemas.openxmlformats.org/officeDocument/2006/relationships/slide" Target="/ppt/slides/slide6.xml" Id="R6ff03a3ba2c242ab" /><Relationship Type="http://schemas.openxmlformats.org/officeDocument/2006/relationships/slide" Target="/ppt/slides/slide7.xml" Id="R95eee0899aad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a84f5f99a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2dc9814d4e94" /><Relationship Type="http://schemas.openxmlformats.org/officeDocument/2006/relationships/theme" Target="/ppt/slideMasters/theme/theme1.xml" Id="R1f0a581996b6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f2dc9814d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facaf186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d021662e2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399414a68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4488f2c9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7eefd34b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1086759a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0d50133a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BJØRN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TONJE RENATE ROGSTAD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