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9db30bd78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e72eacbf524cec"/>
  </p:sldMasterIdLst>
  <p:sldIdLst>
    <p:sldId xmlns:r="http://schemas.openxmlformats.org/officeDocument/2006/relationships" id="256" r:id="Re7e0a28c2ecd4a7c"/>
    <p:sldId xmlns:r="http://schemas.openxmlformats.org/officeDocument/2006/relationships" id="257" r:id="R4c09e87702144e70"/>
    <p:sldId xmlns:r="http://schemas.openxmlformats.org/officeDocument/2006/relationships" id="258" r:id="R72256194ff8347c3"/>
    <p:sldId xmlns:r="http://schemas.openxmlformats.org/officeDocument/2006/relationships" id="259" r:id="R27a1afebd30c4e49"/>
    <p:sldId xmlns:r="http://schemas.openxmlformats.org/officeDocument/2006/relationships" id="260" r:id="Rb03c5caaa7144a8b"/>
    <p:sldId xmlns:r="http://schemas.openxmlformats.org/officeDocument/2006/relationships" id="261" r:id="R12ebb369d12a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72eacbf524cec" /><Relationship Type="http://schemas.openxmlformats.org/officeDocument/2006/relationships/slide" Target="/ppt/slides/slide1.xml" Id="Re7e0a28c2ecd4a7c" /><Relationship Type="http://schemas.openxmlformats.org/officeDocument/2006/relationships/slide" Target="/ppt/slides/slide2.xml" Id="R4c09e87702144e70" /><Relationship Type="http://schemas.openxmlformats.org/officeDocument/2006/relationships/slide" Target="/ppt/slides/slide3.xml" Id="R72256194ff8347c3" /><Relationship Type="http://schemas.openxmlformats.org/officeDocument/2006/relationships/slide" Target="/ppt/slides/slide4.xml" Id="R27a1afebd30c4e49" /><Relationship Type="http://schemas.openxmlformats.org/officeDocument/2006/relationships/slide" Target="/ppt/slides/slide5.xml" Id="Rb03c5caaa7144a8b" /><Relationship Type="http://schemas.openxmlformats.org/officeDocument/2006/relationships/slide" Target="/ppt/slides/slide6.xml" Id="R12ebb369d12a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ade92341a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ced23180a4ebe" /><Relationship Type="http://schemas.openxmlformats.org/officeDocument/2006/relationships/theme" Target="/ppt/slideMasters/theme/theme1.xml" Id="Rbd1be6c77235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8ced23180a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eaa535cec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0c2c11fac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8ffeeff14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3cf1d5742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73233bbf94b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c7b0ad6ac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FINANSRINGEN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964 789 525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