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f1222df21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1fa5437894b24"/>
  </p:sldMasterIdLst>
  <p:sldIdLst>
    <p:sldId xmlns:r="http://schemas.openxmlformats.org/officeDocument/2006/relationships" id="256" r:id="R3a7309dc615742a7"/>
    <p:sldId xmlns:r="http://schemas.openxmlformats.org/officeDocument/2006/relationships" id="257" r:id="R70552add5c4647ee"/>
    <p:sldId xmlns:r="http://schemas.openxmlformats.org/officeDocument/2006/relationships" id="258" r:id="Rb4e4fb259d254fd0"/>
    <p:sldId xmlns:r="http://schemas.openxmlformats.org/officeDocument/2006/relationships" id="259" r:id="Rbdef29cc6e834019"/>
    <p:sldId xmlns:r="http://schemas.openxmlformats.org/officeDocument/2006/relationships" id="260" r:id="Rf4979e18a4e7492c"/>
    <p:sldId xmlns:r="http://schemas.openxmlformats.org/officeDocument/2006/relationships" id="261" r:id="R1d30ca120c53446a"/>
    <p:sldId xmlns:r="http://schemas.openxmlformats.org/officeDocument/2006/relationships" id="262" r:id="R7ceb30bb29b8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1fa5437894b24" /><Relationship Type="http://schemas.openxmlformats.org/officeDocument/2006/relationships/slide" Target="/ppt/slides/slide1.xml" Id="R3a7309dc615742a7" /><Relationship Type="http://schemas.openxmlformats.org/officeDocument/2006/relationships/slide" Target="/ppt/slides/slide2.xml" Id="R70552add5c4647ee" /><Relationship Type="http://schemas.openxmlformats.org/officeDocument/2006/relationships/slide" Target="/ppt/slides/slide3.xml" Id="Rb4e4fb259d254fd0" /><Relationship Type="http://schemas.openxmlformats.org/officeDocument/2006/relationships/slide" Target="/ppt/slides/slide4.xml" Id="Rbdef29cc6e834019" /><Relationship Type="http://schemas.openxmlformats.org/officeDocument/2006/relationships/slide" Target="/ppt/slides/slide5.xml" Id="Rf4979e18a4e7492c" /><Relationship Type="http://schemas.openxmlformats.org/officeDocument/2006/relationships/slide" Target="/ppt/slides/slide6.xml" Id="R1d30ca120c53446a" /><Relationship Type="http://schemas.openxmlformats.org/officeDocument/2006/relationships/slide" Target="/ppt/slides/slide7.xml" Id="R7ceb30bb29b8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229ce7973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cd90f0dec46c4" /><Relationship Type="http://schemas.openxmlformats.org/officeDocument/2006/relationships/theme" Target="/ppt/slideMasters/theme/theme1.xml" Id="R0f4568f9361c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cd90f0dec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8c5b09253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8f3c9727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cbb6d2283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73ca10942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a63b1d5648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c2e15130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c8afac0ee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2026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964 769 516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