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00baa0167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e2972d9d38488f"/>
  </p:sldMasterIdLst>
  <p:sldIdLst>
    <p:sldId xmlns:r="http://schemas.openxmlformats.org/officeDocument/2006/relationships" id="256" r:id="R4c38ff78d8e64c56"/>
    <p:sldId xmlns:r="http://schemas.openxmlformats.org/officeDocument/2006/relationships" id="257" r:id="R7e87612ac0024295"/>
    <p:sldId xmlns:r="http://schemas.openxmlformats.org/officeDocument/2006/relationships" id="258" r:id="Re35ab59e51dc4f1e"/>
    <p:sldId xmlns:r="http://schemas.openxmlformats.org/officeDocument/2006/relationships" id="259" r:id="Rb60a3f80e2d64ae2"/>
    <p:sldId xmlns:r="http://schemas.openxmlformats.org/officeDocument/2006/relationships" id="260" r:id="R5a5e3135f58a4cc3"/>
    <p:sldId xmlns:r="http://schemas.openxmlformats.org/officeDocument/2006/relationships" id="261" r:id="R1ac028d9ec004cf0"/>
    <p:sldId xmlns:r="http://schemas.openxmlformats.org/officeDocument/2006/relationships" id="262" r:id="Rc524dc73d8f8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2972d9d38488f" /><Relationship Type="http://schemas.openxmlformats.org/officeDocument/2006/relationships/slide" Target="/ppt/slides/slide1.xml" Id="R4c38ff78d8e64c56" /><Relationship Type="http://schemas.openxmlformats.org/officeDocument/2006/relationships/slide" Target="/ppt/slides/slide2.xml" Id="R7e87612ac0024295" /><Relationship Type="http://schemas.openxmlformats.org/officeDocument/2006/relationships/slide" Target="/ppt/slides/slide3.xml" Id="Re35ab59e51dc4f1e" /><Relationship Type="http://schemas.openxmlformats.org/officeDocument/2006/relationships/slide" Target="/ppt/slides/slide4.xml" Id="Rb60a3f80e2d64ae2" /><Relationship Type="http://schemas.openxmlformats.org/officeDocument/2006/relationships/slide" Target="/ppt/slides/slide5.xml" Id="R5a5e3135f58a4cc3" /><Relationship Type="http://schemas.openxmlformats.org/officeDocument/2006/relationships/slide" Target="/ppt/slides/slide6.xml" Id="R1ac028d9ec004cf0" /><Relationship Type="http://schemas.openxmlformats.org/officeDocument/2006/relationships/slide" Target="/ppt/slides/slide7.xml" Id="Rc524dc73d8f8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0b0ee002d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d2a000dea4f02" /><Relationship Type="http://schemas.openxmlformats.org/officeDocument/2006/relationships/theme" Target="/ppt/slideMasters/theme/theme1.xml" Id="R8ca38752f30e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d2a000dea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ebd97eae049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e6cffbb7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984d61094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912c31bde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7f0576e04c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1528480c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060dc988c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