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526a6fdeed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bd53d8ca76467c"/>
  </p:sldMasterIdLst>
  <p:sldIdLst>
    <p:sldId xmlns:r="http://schemas.openxmlformats.org/officeDocument/2006/relationships" id="256" r:id="R173ce7651ad8449b"/>
    <p:sldId xmlns:r="http://schemas.openxmlformats.org/officeDocument/2006/relationships" id="257" r:id="R57006d7f29aa4be5"/>
    <p:sldId xmlns:r="http://schemas.openxmlformats.org/officeDocument/2006/relationships" id="258" r:id="R18d74ec6ef634fae"/>
    <p:sldId xmlns:r="http://schemas.openxmlformats.org/officeDocument/2006/relationships" id="259" r:id="Rcc2911c8cbad4dec"/>
    <p:sldId xmlns:r="http://schemas.openxmlformats.org/officeDocument/2006/relationships" id="260" r:id="R9cc40ffed3b0490f"/>
    <p:sldId xmlns:r="http://schemas.openxmlformats.org/officeDocument/2006/relationships" id="261" r:id="Rbed6b7cc5b7e4360"/>
    <p:sldId xmlns:r="http://schemas.openxmlformats.org/officeDocument/2006/relationships" id="262" r:id="Refbca97a258940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d53d8ca76467c" /><Relationship Type="http://schemas.openxmlformats.org/officeDocument/2006/relationships/slide" Target="/ppt/slides/slide1.xml" Id="R173ce7651ad8449b" /><Relationship Type="http://schemas.openxmlformats.org/officeDocument/2006/relationships/slide" Target="/ppt/slides/slide2.xml" Id="R57006d7f29aa4be5" /><Relationship Type="http://schemas.openxmlformats.org/officeDocument/2006/relationships/slide" Target="/ppt/slides/slide3.xml" Id="R18d74ec6ef634fae" /><Relationship Type="http://schemas.openxmlformats.org/officeDocument/2006/relationships/slide" Target="/ppt/slides/slide4.xml" Id="Rcc2911c8cbad4dec" /><Relationship Type="http://schemas.openxmlformats.org/officeDocument/2006/relationships/slide" Target="/ppt/slides/slide5.xml" Id="R9cc40ffed3b0490f" /><Relationship Type="http://schemas.openxmlformats.org/officeDocument/2006/relationships/slide" Target="/ppt/slides/slide6.xml" Id="Rbed6b7cc5b7e4360" /><Relationship Type="http://schemas.openxmlformats.org/officeDocument/2006/relationships/slide" Target="/ppt/slides/slide7.xml" Id="Refbca97a258940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0aa1b9cdf4c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ada4644ea4ae5" /><Relationship Type="http://schemas.openxmlformats.org/officeDocument/2006/relationships/theme" Target="/ppt/slideMasters/theme/theme1.xml" Id="R5bb9140b2a5343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9ada4644ea4a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2726a6c1141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6523d1fbf42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7db7ee53342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856624ee54a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0debfd87345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f92bc4614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d5c64407b4e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