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1e5d66279a49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81a1d46cc94575"/>
  </p:sldMasterIdLst>
  <p:sldIdLst>
    <p:sldId xmlns:r="http://schemas.openxmlformats.org/officeDocument/2006/relationships" id="256" r:id="R796f44f26ef04e3a"/>
    <p:sldId xmlns:r="http://schemas.openxmlformats.org/officeDocument/2006/relationships" id="257" r:id="Rc8421bc1b63147d9"/>
    <p:sldId xmlns:r="http://schemas.openxmlformats.org/officeDocument/2006/relationships" id="258" r:id="Re53b39a89a08402d"/>
    <p:sldId xmlns:r="http://schemas.openxmlformats.org/officeDocument/2006/relationships" id="259" r:id="Raeac41a6ab714fe9"/>
    <p:sldId xmlns:r="http://schemas.openxmlformats.org/officeDocument/2006/relationships" id="260" r:id="R3b51236adf7f49e7"/>
    <p:sldId xmlns:r="http://schemas.openxmlformats.org/officeDocument/2006/relationships" id="261" r:id="Rb6e7ce00e9234034"/>
    <p:sldId xmlns:r="http://schemas.openxmlformats.org/officeDocument/2006/relationships" id="262" r:id="R765af64d231f45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81a1d46cc94575" /><Relationship Type="http://schemas.openxmlformats.org/officeDocument/2006/relationships/slide" Target="/ppt/slides/slide1.xml" Id="R796f44f26ef04e3a" /><Relationship Type="http://schemas.openxmlformats.org/officeDocument/2006/relationships/slide" Target="/ppt/slides/slide2.xml" Id="Rc8421bc1b63147d9" /><Relationship Type="http://schemas.openxmlformats.org/officeDocument/2006/relationships/slide" Target="/ppt/slides/slide3.xml" Id="Re53b39a89a08402d" /><Relationship Type="http://schemas.openxmlformats.org/officeDocument/2006/relationships/slide" Target="/ppt/slides/slide4.xml" Id="Raeac41a6ab714fe9" /><Relationship Type="http://schemas.openxmlformats.org/officeDocument/2006/relationships/slide" Target="/ppt/slides/slide5.xml" Id="R3b51236adf7f49e7" /><Relationship Type="http://schemas.openxmlformats.org/officeDocument/2006/relationships/slide" Target="/ppt/slides/slide6.xml" Id="Rb6e7ce00e9234034" /><Relationship Type="http://schemas.openxmlformats.org/officeDocument/2006/relationships/slide" Target="/ppt/slides/slide7.xml" Id="R765af64d231f45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9d283e448d47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51a2ed07f4227" /><Relationship Type="http://schemas.openxmlformats.org/officeDocument/2006/relationships/theme" Target="/ppt/slideMasters/theme/theme1.xml" Id="Rf21cb7fcea8d40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b51a2ed07f42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5f956a75d43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0eadb639940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a32fdfc0f41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dbf725d4f40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e1470b75d46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aef5f1de042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e3a27a39a4f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ENTREPRENØR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178 641 835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150 079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1 504 836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45 887 996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83 989 937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Stubberudveien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24 89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post@osloentrep.no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964 676 607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