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af7cd0701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8d778af84a4fd9"/>
  </p:sldMasterIdLst>
  <p:sldIdLst>
    <p:sldId xmlns:r="http://schemas.openxmlformats.org/officeDocument/2006/relationships" id="256" r:id="Rac59fa2df6514f52"/>
    <p:sldId xmlns:r="http://schemas.openxmlformats.org/officeDocument/2006/relationships" id="257" r:id="R5468b563c32743e9"/>
    <p:sldId xmlns:r="http://schemas.openxmlformats.org/officeDocument/2006/relationships" id="258" r:id="R54a22ff804ab4db6"/>
    <p:sldId xmlns:r="http://schemas.openxmlformats.org/officeDocument/2006/relationships" id="259" r:id="R46a784d494c64b54"/>
    <p:sldId xmlns:r="http://schemas.openxmlformats.org/officeDocument/2006/relationships" id="260" r:id="R233d70179d18480c"/>
    <p:sldId xmlns:r="http://schemas.openxmlformats.org/officeDocument/2006/relationships" id="261" r:id="R8aca3a3406e2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d778af84a4fd9" /><Relationship Type="http://schemas.openxmlformats.org/officeDocument/2006/relationships/slide" Target="/ppt/slides/slide1.xml" Id="Rac59fa2df6514f52" /><Relationship Type="http://schemas.openxmlformats.org/officeDocument/2006/relationships/slide" Target="/ppt/slides/slide2.xml" Id="R5468b563c32743e9" /><Relationship Type="http://schemas.openxmlformats.org/officeDocument/2006/relationships/slide" Target="/ppt/slides/slide3.xml" Id="R54a22ff804ab4db6" /><Relationship Type="http://schemas.openxmlformats.org/officeDocument/2006/relationships/slide" Target="/ppt/slides/slide4.xml" Id="R46a784d494c64b54" /><Relationship Type="http://schemas.openxmlformats.org/officeDocument/2006/relationships/slide" Target="/ppt/slides/slide5.xml" Id="R233d70179d18480c" /><Relationship Type="http://schemas.openxmlformats.org/officeDocument/2006/relationships/slide" Target="/ppt/slides/slide6.xml" Id="R8aca3a3406e2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1458118cd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199ba11084263" /><Relationship Type="http://schemas.openxmlformats.org/officeDocument/2006/relationships/theme" Target="/ppt/slideMasters/theme/theme1.xml" Id="R90f0a3cf1480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199ba110842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388eaf5de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6d60817a4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dfc05c8bb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9bbb278a9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2488330f348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2ba6850ba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