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e756fede9a47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02c774e7c24b36"/>
  </p:sldMasterIdLst>
  <p:sldIdLst>
    <p:sldId xmlns:r="http://schemas.openxmlformats.org/officeDocument/2006/relationships" id="256" r:id="R4ef134adfa6d4cbc"/>
    <p:sldId xmlns:r="http://schemas.openxmlformats.org/officeDocument/2006/relationships" id="257" r:id="R360b328c079d4420"/>
    <p:sldId xmlns:r="http://schemas.openxmlformats.org/officeDocument/2006/relationships" id="258" r:id="Rb41cedd28f6e4a07"/>
    <p:sldId xmlns:r="http://schemas.openxmlformats.org/officeDocument/2006/relationships" id="259" r:id="Rac33dabcaa3944e4"/>
    <p:sldId xmlns:r="http://schemas.openxmlformats.org/officeDocument/2006/relationships" id="260" r:id="R69de7268a65f4b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2c774e7c24b36" /><Relationship Type="http://schemas.openxmlformats.org/officeDocument/2006/relationships/slide" Target="/ppt/slides/slide1.xml" Id="R4ef134adfa6d4cbc" /><Relationship Type="http://schemas.openxmlformats.org/officeDocument/2006/relationships/slide" Target="/ppt/slides/slide2.xml" Id="R360b328c079d4420" /><Relationship Type="http://schemas.openxmlformats.org/officeDocument/2006/relationships/slide" Target="/ppt/slides/slide3.xml" Id="Rb41cedd28f6e4a07" /><Relationship Type="http://schemas.openxmlformats.org/officeDocument/2006/relationships/slide" Target="/ppt/slides/slide4.xml" Id="Rac33dabcaa3944e4" /><Relationship Type="http://schemas.openxmlformats.org/officeDocument/2006/relationships/slide" Target="/ppt/slides/slide5.xml" Id="R69de7268a65f4b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f09c1bc5e42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daccb97644262" /><Relationship Type="http://schemas.openxmlformats.org/officeDocument/2006/relationships/theme" Target="/ppt/slideMasters/theme/theme1.xml" Id="R104e62226ed545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9daccb976442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2ac5976cb44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631a12e54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df03529fb4a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d25ad100e41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4c953cd7f46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EGIL WIIK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WIIK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WIIK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WIIK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WIIK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WIIK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964 467 838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WIIK</a:t>
            </a:r>
          </a:p>
        </p:txBody>
      </p:sp>
    </p:spTree>
  </p:cSld>
  <p:clrMapOvr>
    <a:masterClrMapping xmlns:a="http://schemas.openxmlformats.org/drawingml/2006/main"/>
  </p:clrMapOvr>
</p:sld>
</file>