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6e7d7c35e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6354d86da4c7e"/>
  </p:sldMasterIdLst>
  <p:sldIdLst>
    <p:sldId xmlns:r="http://schemas.openxmlformats.org/officeDocument/2006/relationships" id="256" r:id="R67006dd834194b00"/>
    <p:sldId xmlns:r="http://schemas.openxmlformats.org/officeDocument/2006/relationships" id="257" r:id="R548f60cc229d4e1d"/>
    <p:sldId xmlns:r="http://schemas.openxmlformats.org/officeDocument/2006/relationships" id="258" r:id="Rc7e1706ad2ea46c4"/>
    <p:sldId xmlns:r="http://schemas.openxmlformats.org/officeDocument/2006/relationships" id="259" r:id="Rf7881ddd45f84646"/>
    <p:sldId xmlns:r="http://schemas.openxmlformats.org/officeDocument/2006/relationships" id="260" r:id="R6cc86b9ee6304793"/>
    <p:sldId xmlns:r="http://schemas.openxmlformats.org/officeDocument/2006/relationships" id="261" r:id="Ra4924623252d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6354d86da4c7e" /><Relationship Type="http://schemas.openxmlformats.org/officeDocument/2006/relationships/slide" Target="/ppt/slides/slide1.xml" Id="R67006dd834194b00" /><Relationship Type="http://schemas.openxmlformats.org/officeDocument/2006/relationships/slide" Target="/ppt/slides/slide2.xml" Id="R548f60cc229d4e1d" /><Relationship Type="http://schemas.openxmlformats.org/officeDocument/2006/relationships/slide" Target="/ppt/slides/slide3.xml" Id="Rc7e1706ad2ea46c4" /><Relationship Type="http://schemas.openxmlformats.org/officeDocument/2006/relationships/slide" Target="/ppt/slides/slide4.xml" Id="Rf7881ddd45f84646" /><Relationship Type="http://schemas.openxmlformats.org/officeDocument/2006/relationships/slide" Target="/ppt/slides/slide5.xml" Id="R6cc86b9ee6304793" /><Relationship Type="http://schemas.openxmlformats.org/officeDocument/2006/relationships/slide" Target="/ppt/slides/slide6.xml" Id="Ra4924623252d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008ccef6b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35cefb6654b94" /><Relationship Type="http://schemas.openxmlformats.org/officeDocument/2006/relationships/theme" Target="/ppt/slideMasters/theme/theme1.xml" Id="Rdd7d2008f67c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35cefb665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b77e39fe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773ad04e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f7720a68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c64b9f32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80f1d420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7667a978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SØNDAGSSKOLEN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SØNDAGSSKOLEN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38 584 148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43 451 096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