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b81ab7ce3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ba4ebf0ef41c3"/>
  </p:sldMasterIdLst>
  <p:sldIdLst>
    <p:sldId xmlns:r="http://schemas.openxmlformats.org/officeDocument/2006/relationships" id="256" r:id="R179b8efaba1d4759"/>
    <p:sldId xmlns:r="http://schemas.openxmlformats.org/officeDocument/2006/relationships" id="257" r:id="R5689b3ecbc2b4724"/>
    <p:sldId xmlns:r="http://schemas.openxmlformats.org/officeDocument/2006/relationships" id="258" r:id="Rcae189e4d21d449f"/>
    <p:sldId xmlns:r="http://schemas.openxmlformats.org/officeDocument/2006/relationships" id="259" r:id="R9b09dfd0eae04059"/>
    <p:sldId xmlns:r="http://schemas.openxmlformats.org/officeDocument/2006/relationships" id="260" r:id="Rd378b4a44dde45a1"/>
    <p:sldId xmlns:r="http://schemas.openxmlformats.org/officeDocument/2006/relationships" id="261" r:id="Rd36b2877930a41f5"/>
    <p:sldId xmlns:r="http://schemas.openxmlformats.org/officeDocument/2006/relationships" id="262" r:id="R71fff6bac85d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ba4ebf0ef41c3" /><Relationship Type="http://schemas.openxmlformats.org/officeDocument/2006/relationships/slide" Target="/ppt/slides/slide1.xml" Id="R179b8efaba1d4759" /><Relationship Type="http://schemas.openxmlformats.org/officeDocument/2006/relationships/slide" Target="/ppt/slides/slide2.xml" Id="R5689b3ecbc2b4724" /><Relationship Type="http://schemas.openxmlformats.org/officeDocument/2006/relationships/slide" Target="/ppt/slides/slide3.xml" Id="Rcae189e4d21d449f" /><Relationship Type="http://schemas.openxmlformats.org/officeDocument/2006/relationships/slide" Target="/ppt/slides/slide4.xml" Id="R9b09dfd0eae04059" /><Relationship Type="http://schemas.openxmlformats.org/officeDocument/2006/relationships/slide" Target="/ppt/slides/slide5.xml" Id="Rd378b4a44dde45a1" /><Relationship Type="http://schemas.openxmlformats.org/officeDocument/2006/relationships/slide" Target="/ppt/slides/slide6.xml" Id="Rd36b2877930a41f5" /><Relationship Type="http://schemas.openxmlformats.org/officeDocument/2006/relationships/slide" Target="/ppt/slides/slide7.xml" Id="R71fff6bac85d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49272b34b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51fe84e348e0" /><Relationship Type="http://schemas.openxmlformats.org/officeDocument/2006/relationships/theme" Target="/ppt/slideMasters/theme/theme1.xml" Id="R603e9ff8edb4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151fe84e3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cdf2da74e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cd9816fb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89e7ae515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5d3b828dd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e6d17be4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999103b79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297795bb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MØBELUTSALGET OVE 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MØBELUTSALGET OVE 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52 663 416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57 346 562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RAYMOND FOSS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RAYMOND FOSS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964 202 133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