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0005bc77e42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eac4716894861"/>
  </p:sldMasterIdLst>
  <p:sldIdLst>
    <p:sldId xmlns:r="http://schemas.openxmlformats.org/officeDocument/2006/relationships" id="256" r:id="R42268ca879eb4767"/>
    <p:sldId xmlns:r="http://schemas.openxmlformats.org/officeDocument/2006/relationships" id="257" r:id="Rc15d1bc2bc3b46c9"/>
    <p:sldId xmlns:r="http://schemas.openxmlformats.org/officeDocument/2006/relationships" id="258" r:id="R3a99e00b32924958"/>
    <p:sldId xmlns:r="http://schemas.openxmlformats.org/officeDocument/2006/relationships" id="259" r:id="R4a04117d4e31461a"/>
    <p:sldId xmlns:r="http://schemas.openxmlformats.org/officeDocument/2006/relationships" id="260" r:id="Rd1692667701b40fa"/>
    <p:sldId xmlns:r="http://schemas.openxmlformats.org/officeDocument/2006/relationships" id="261" r:id="R21f92c3e941e434e"/>
    <p:sldId xmlns:r="http://schemas.openxmlformats.org/officeDocument/2006/relationships" id="262" r:id="R37387952362548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eac4716894861" /><Relationship Type="http://schemas.openxmlformats.org/officeDocument/2006/relationships/slide" Target="/ppt/slides/slide1.xml" Id="R42268ca879eb4767" /><Relationship Type="http://schemas.openxmlformats.org/officeDocument/2006/relationships/slide" Target="/ppt/slides/slide2.xml" Id="Rc15d1bc2bc3b46c9" /><Relationship Type="http://schemas.openxmlformats.org/officeDocument/2006/relationships/slide" Target="/ppt/slides/slide3.xml" Id="R3a99e00b32924958" /><Relationship Type="http://schemas.openxmlformats.org/officeDocument/2006/relationships/slide" Target="/ppt/slides/slide4.xml" Id="R4a04117d4e31461a" /><Relationship Type="http://schemas.openxmlformats.org/officeDocument/2006/relationships/slide" Target="/ppt/slides/slide5.xml" Id="Rd1692667701b40fa" /><Relationship Type="http://schemas.openxmlformats.org/officeDocument/2006/relationships/slide" Target="/ppt/slides/slide6.xml" Id="R21f92c3e941e434e" /><Relationship Type="http://schemas.openxmlformats.org/officeDocument/2006/relationships/slide" Target="/ppt/slides/slide7.xml" Id="R37387952362548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3f53f9f6d4a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c0316697d437b" /><Relationship Type="http://schemas.openxmlformats.org/officeDocument/2006/relationships/theme" Target="/ppt/slideMasters/theme/theme1.xml" Id="Rad51b13a4dfc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cc0316697d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ad1ae5ec9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cf171e6ae4e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2fbc3aba34b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179176294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708f5813241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3e48872c2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fbc01c4ec4d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9 553 164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FRODE GOGSTAD  –  64,3 %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RAASTAD KAJA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