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0bee09877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f68026d664466"/>
  </p:sldMasterIdLst>
  <p:sldIdLst>
    <p:sldId xmlns:r="http://schemas.openxmlformats.org/officeDocument/2006/relationships" id="256" r:id="Rfb6bea73b92540bf"/>
    <p:sldId xmlns:r="http://schemas.openxmlformats.org/officeDocument/2006/relationships" id="257" r:id="Raf4097a373df4fa0"/>
    <p:sldId xmlns:r="http://schemas.openxmlformats.org/officeDocument/2006/relationships" id="258" r:id="R980c40a70c2549d0"/>
    <p:sldId xmlns:r="http://schemas.openxmlformats.org/officeDocument/2006/relationships" id="259" r:id="R6980bc640bdd4a95"/>
    <p:sldId xmlns:r="http://schemas.openxmlformats.org/officeDocument/2006/relationships" id="260" r:id="Rb97d68dc6ee14782"/>
    <p:sldId xmlns:r="http://schemas.openxmlformats.org/officeDocument/2006/relationships" id="261" r:id="R90e1e2644109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f68026d664466" /><Relationship Type="http://schemas.openxmlformats.org/officeDocument/2006/relationships/slide" Target="/ppt/slides/slide1.xml" Id="Rfb6bea73b92540bf" /><Relationship Type="http://schemas.openxmlformats.org/officeDocument/2006/relationships/slide" Target="/ppt/slides/slide2.xml" Id="Raf4097a373df4fa0" /><Relationship Type="http://schemas.openxmlformats.org/officeDocument/2006/relationships/slide" Target="/ppt/slides/slide3.xml" Id="R980c40a70c2549d0" /><Relationship Type="http://schemas.openxmlformats.org/officeDocument/2006/relationships/slide" Target="/ppt/slides/slide4.xml" Id="R6980bc640bdd4a95" /><Relationship Type="http://schemas.openxmlformats.org/officeDocument/2006/relationships/slide" Target="/ppt/slides/slide5.xml" Id="Rb97d68dc6ee14782" /><Relationship Type="http://schemas.openxmlformats.org/officeDocument/2006/relationships/slide" Target="/ppt/slides/slide6.xml" Id="R90e1e2644109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8421b544c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93472a174663" /><Relationship Type="http://schemas.openxmlformats.org/officeDocument/2006/relationships/theme" Target="/ppt/slideMasters/theme/theme1.xml" Id="Rde1b73a0572f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793472a1746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b4413ecce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decc5d976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5cc7df060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8d44f9e69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920e61d6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1b509337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