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e3fc68b46c4f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137ff67e9041f2"/>
  </p:sldMasterIdLst>
  <p:sldIdLst>
    <p:sldId xmlns:r="http://schemas.openxmlformats.org/officeDocument/2006/relationships" id="256" r:id="R6eda8e2f9e8943f7"/>
    <p:sldId xmlns:r="http://schemas.openxmlformats.org/officeDocument/2006/relationships" id="257" r:id="R4ad461b9513b4f58"/>
    <p:sldId xmlns:r="http://schemas.openxmlformats.org/officeDocument/2006/relationships" id="258" r:id="R862b97c5aca04363"/>
    <p:sldId xmlns:r="http://schemas.openxmlformats.org/officeDocument/2006/relationships" id="259" r:id="R2df84e350e5b4d9b"/>
    <p:sldId xmlns:r="http://schemas.openxmlformats.org/officeDocument/2006/relationships" id="260" r:id="Reffc62e555b348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137ff67e9041f2" /><Relationship Type="http://schemas.openxmlformats.org/officeDocument/2006/relationships/slide" Target="/ppt/slides/slide1.xml" Id="R6eda8e2f9e8943f7" /><Relationship Type="http://schemas.openxmlformats.org/officeDocument/2006/relationships/slide" Target="/ppt/slides/slide2.xml" Id="R4ad461b9513b4f58" /><Relationship Type="http://schemas.openxmlformats.org/officeDocument/2006/relationships/slide" Target="/ppt/slides/slide3.xml" Id="R862b97c5aca04363" /><Relationship Type="http://schemas.openxmlformats.org/officeDocument/2006/relationships/slide" Target="/ppt/slides/slide4.xml" Id="R2df84e350e5b4d9b" /><Relationship Type="http://schemas.openxmlformats.org/officeDocument/2006/relationships/slide" Target="/ppt/slides/slide5.xml" Id="Reffc62e555b348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80d6ec22a243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c09e7a4cb49f5" /><Relationship Type="http://schemas.openxmlformats.org/officeDocument/2006/relationships/theme" Target="/ppt/slideMasters/theme/theme1.xml" Id="R00f5f06515bd46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1c09e7a4cb49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cea6a9db248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2c008cc4c49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1478c5f9340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ef26e033d4a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ef57543a34d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FARSUND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FARSUND KOMMUNE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Brogaten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 38 20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post@farsund.kommune.no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www.farsund.kommune.no/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964 083 266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 KOMMUNE</a:t>
            </a:r>
          </a:p>
        </p:txBody>
      </p:sp>
    </p:spTree>
  </p:cSld>
  <p:clrMapOvr>
    <a:masterClrMapping xmlns:a="http://schemas.openxmlformats.org/drawingml/2006/main"/>
  </p:clrMapOvr>
</p:sld>
</file>