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1e5cb42a224b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5ca49be7da4c9b"/>
  </p:sldMasterIdLst>
  <p:sldIdLst>
    <p:sldId xmlns:r="http://schemas.openxmlformats.org/officeDocument/2006/relationships" id="256" r:id="R9ec48f00e53243cc"/>
    <p:sldId xmlns:r="http://schemas.openxmlformats.org/officeDocument/2006/relationships" id="257" r:id="R56da7364414140f6"/>
    <p:sldId xmlns:r="http://schemas.openxmlformats.org/officeDocument/2006/relationships" id="258" r:id="Rc2ffa8389e2f4f96"/>
    <p:sldId xmlns:r="http://schemas.openxmlformats.org/officeDocument/2006/relationships" id="259" r:id="R3f871fd876504ad0"/>
    <p:sldId xmlns:r="http://schemas.openxmlformats.org/officeDocument/2006/relationships" id="260" r:id="R84908552cb1844a0"/>
    <p:sldId xmlns:r="http://schemas.openxmlformats.org/officeDocument/2006/relationships" id="261" r:id="R0b54b2c5f20842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5ca49be7da4c9b" /><Relationship Type="http://schemas.openxmlformats.org/officeDocument/2006/relationships/slide" Target="/ppt/slides/slide1.xml" Id="R9ec48f00e53243cc" /><Relationship Type="http://schemas.openxmlformats.org/officeDocument/2006/relationships/slide" Target="/ppt/slides/slide2.xml" Id="R56da7364414140f6" /><Relationship Type="http://schemas.openxmlformats.org/officeDocument/2006/relationships/slide" Target="/ppt/slides/slide3.xml" Id="Rc2ffa8389e2f4f96" /><Relationship Type="http://schemas.openxmlformats.org/officeDocument/2006/relationships/slide" Target="/ppt/slides/slide4.xml" Id="R3f871fd876504ad0" /><Relationship Type="http://schemas.openxmlformats.org/officeDocument/2006/relationships/slide" Target="/ppt/slides/slide5.xml" Id="R84908552cb1844a0" /><Relationship Type="http://schemas.openxmlformats.org/officeDocument/2006/relationships/slide" Target="/ppt/slides/slide6.xml" Id="R0b54b2c5f20842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1ca239fc3347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9d05ef2ac446d" /><Relationship Type="http://schemas.openxmlformats.org/officeDocument/2006/relationships/theme" Target="/ppt/slideMasters/theme/theme1.xml" Id="Rb94ef234276a44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69d05ef2ac44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4d28bc65f49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e89c96c7848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2700e935c40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784c7dabe41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2bae50e7547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8546b23a945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FARSUND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Brogaten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 38 20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post@farsund.kommune.no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www.farsund.kommune.no/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964 083 266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