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af2f716c39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a48f0190b243d4"/>
  </p:sldMasterIdLst>
  <p:sldIdLst>
    <p:sldId xmlns:r="http://schemas.openxmlformats.org/officeDocument/2006/relationships" id="256" r:id="Rfd6716475f454407"/>
    <p:sldId xmlns:r="http://schemas.openxmlformats.org/officeDocument/2006/relationships" id="257" r:id="Rfec6ebe5d75a47cf"/>
    <p:sldId xmlns:r="http://schemas.openxmlformats.org/officeDocument/2006/relationships" id="258" r:id="R274eb1538b9e406b"/>
    <p:sldId xmlns:r="http://schemas.openxmlformats.org/officeDocument/2006/relationships" id="259" r:id="R82c13e8586dd4957"/>
    <p:sldId xmlns:r="http://schemas.openxmlformats.org/officeDocument/2006/relationships" id="260" r:id="Ra3c51f8c1921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a48f0190b243d4" /><Relationship Type="http://schemas.openxmlformats.org/officeDocument/2006/relationships/slide" Target="/ppt/slides/slide1.xml" Id="Rfd6716475f454407" /><Relationship Type="http://schemas.openxmlformats.org/officeDocument/2006/relationships/slide" Target="/ppt/slides/slide2.xml" Id="Rfec6ebe5d75a47cf" /><Relationship Type="http://schemas.openxmlformats.org/officeDocument/2006/relationships/slide" Target="/ppt/slides/slide3.xml" Id="R274eb1538b9e406b" /><Relationship Type="http://schemas.openxmlformats.org/officeDocument/2006/relationships/slide" Target="/ppt/slides/slide4.xml" Id="R82c13e8586dd4957" /><Relationship Type="http://schemas.openxmlformats.org/officeDocument/2006/relationships/slide" Target="/ppt/slides/slide5.xml" Id="Ra3c51f8c1921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6f718b2b043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41a7b0e3243f2" /><Relationship Type="http://schemas.openxmlformats.org/officeDocument/2006/relationships/theme" Target="/ppt/slideMasters/theme/theme1.xml" Id="R032b91af99a04b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41a7b0e3243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d6c1e2a2945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603b9d68749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a2f66a003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cabea7e884a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b501dd32848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