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3241c49dca48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3fd8b55b1849a2"/>
  </p:sldMasterIdLst>
  <p:sldIdLst>
    <p:sldId xmlns:r="http://schemas.openxmlformats.org/officeDocument/2006/relationships" id="256" r:id="Rf58c7c1319874488"/>
    <p:sldId xmlns:r="http://schemas.openxmlformats.org/officeDocument/2006/relationships" id="257" r:id="R25b0db26135d4c3c"/>
    <p:sldId xmlns:r="http://schemas.openxmlformats.org/officeDocument/2006/relationships" id="258" r:id="Ra9ac5165799349fc"/>
    <p:sldId xmlns:r="http://schemas.openxmlformats.org/officeDocument/2006/relationships" id="259" r:id="Rbff953dccfa74e6e"/>
    <p:sldId xmlns:r="http://schemas.openxmlformats.org/officeDocument/2006/relationships" id="260" r:id="Rffc1802c62ab4366"/>
    <p:sldId xmlns:r="http://schemas.openxmlformats.org/officeDocument/2006/relationships" id="261" r:id="R5cc2a2b8d45949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3fd8b55b1849a2" /><Relationship Type="http://schemas.openxmlformats.org/officeDocument/2006/relationships/slide" Target="/ppt/slides/slide1.xml" Id="Rf58c7c1319874488" /><Relationship Type="http://schemas.openxmlformats.org/officeDocument/2006/relationships/slide" Target="/ppt/slides/slide2.xml" Id="R25b0db26135d4c3c" /><Relationship Type="http://schemas.openxmlformats.org/officeDocument/2006/relationships/slide" Target="/ppt/slides/slide3.xml" Id="Ra9ac5165799349fc" /><Relationship Type="http://schemas.openxmlformats.org/officeDocument/2006/relationships/slide" Target="/ppt/slides/slide4.xml" Id="Rbff953dccfa74e6e" /><Relationship Type="http://schemas.openxmlformats.org/officeDocument/2006/relationships/slide" Target="/ppt/slides/slide5.xml" Id="Rffc1802c62ab4366" /><Relationship Type="http://schemas.openxmlformats.org/officeDocument/2006/relationships/slide" Target="/ppt/slides/slide6.xml" Id="R5cc2a2b8d45949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b8b396e2b849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4d370018249c1" /><Relationship Type="http://schemas.openxmlformats.org/officeDocument/2006/relationships/theme" Target="/ppt/slideMasters/theme/theme1.xml" Id="R23eea035502444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94d370018249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442efdbd54c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1016a4f9545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7c77f185943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f48e3d8634e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93ac3196d47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06689b5784f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HOMELIEN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964 080 607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