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999a49c90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e8f238a964193"/>
  </p:sldMasterIdLst>
  <p:sldIdLst>
    <p:sldId xmlns:r="http://schemas.openxmlformats.org/officeDocument/2006/relationships" id="256" r:id="Rcebb537c5be04553"/>
    <p:sldId xmlns:r="http://schemas.openxmlformats.org/officeDocument/2006/relationships" id="257" r:id="R478823eebbd649fc"/>
    <p:sldId xmlns:r="http://schemas.openxmlformats.org/officeDocument/2006/relationships" id="258" r:id="R2554410149504cae"/>
    <p:sldId xmlns:r="http://schemas.openxmlformats.org/officeDocument/2006/relationships" id="259" r:id="R6a418262a08c44dd"/>
    <p:sldId xmlns:r="http://schemas.openxmlformats.org/officeDocument/2006/relationships" id="260" r:id="R1096764d1b16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e8f238a964193" /><Relationship Type="http://schemas.openxmlformats.org/officeDocument/2006/relationships/slide" Target="/ppt/slides/slide1.xml" Id="Rcebb537c5be04553" /><Relationship Type="http://schemas.openxmlformats.org/officeDocument/2006/relationships/slide" Target="/ppt/slides/slide2.xml" Id="R478823eebbd649fc" /><Relationship Type="http://schemas.openxmlformats.org/officeDocument/2006/relationships/slide" Target="/ppt/slides/slide3.xml" Id="R2554410149504cae" /><Relationship Type="http://schemas.openxmlformats.org/officeDocument/2006/relationships/slide" Target="/ppt/slides/slide4.xml" Id="R6a418262a08c44dd" /><Relationship Type="http://schemas.openxmlformats.org/officeDocument/2006/relationships/slide" Target="/ppt/slides/slide5.xml" Id="R1096764d1b16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392fe03f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008491f74cb9" /><Relationship Type="http://schemas.openxmlformats.org/officeDocument/2006/relationships/theme" Target="/ppt/slideMasters/theme/theme1.xml" Id="Rc478a93256b5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a008491f7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a841f5fd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f22d6c3c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c14380ea1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5006ab9c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0b07d53c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KOMMUNE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www.stryn.kommune.no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KOMMUNE</a:t>
            </a:r>
          </a:p>
        </p:txBody>
      </p:sp>
    </p:spTree>
  </p:cSld>
  <p:clrMapOvr>
    <a:masterClrMapping xmlns:a="http://schemas.openxmlformats.org/drawingml/2006/main"/>
  </p:clrMapOvr>
</p:sld>
</file>