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196356250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72e8177ac47ea"/>
  </p:sldMasterIdLst>
  <p:sldIdLst>
    <p:sldId xmlns:r="http://schemas.openxmlformats.org/officeDocument/2006/relationships" id="256" r:id="R9369ee2d9765488b"/>
    <p:sldId xmlns:r="http://schemas.openxmlformats.org/officeDocument/2006/relationships" id="257" r:id="Recdc08cfd7ba4371"/>
    <p:sldId xmlns:r="http://schemas.openxmlformats.org/officeDocument/2006/relationships" id="258" r:id="Raeb9765fc8bf4dd1"/>
    <p:sldId xmlns:r="http://schemas.openxmlformats.org/officeDocument/2006/relationships" id="259" r:id="Rb32298db84054c01"/>
    <p:sldId xmlns:r="http://schemas.openxmlformats.org/officeDocument/2006/relationships" id="260" r:id="R27f37ba145a8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72e8177ac47ea" /><Relationship Type="http://schemas.openxmlformats.org/officeDocument/2006/relationships/slide" Target="/ppt/slides/slide1.xml" Id="R9369ee2d9765488b" /><Relationship Type="http://schemas.openxmlformats.org/officeDocument/2006/relationships/slide" Target="/ppt/slides/slide2.xml" Id="Recdc08cfd7ba4371" /><Relationship Type="http://schemas.openxmlformats.org/officeDocument/2006/relationships/slide" Target="/ppt/slides/slide3.xml" Id="Raeb9765fc8bf4dd1" /><Relationship Type="http://schemas.openxmlformats.org/officeDocument/2006/relationships/slide" Target="/ppt/slides/slide4.xml" Id="Rb32298db84054c01" /><Relationship Type="http://schemas.openxmlformats.org/officeDocument/2006/relationships/slide" Target="/ppt/slides/slide5.xml" Id="R27f37ba145a8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72199dbf9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017119004124" /><Relationship Type="http://schemas.openxmlformats.org/officeDocument/2006/relationships/theme" Target="/ppt/slideMasters/theme/theme1.xml" Id="R5fca2ff97083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e01711900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2ca82bb1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3dbd01db1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a71c83fa3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8186cc29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cb8ce5fc1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KRAGERØ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KRAGERØ KOMMUNE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post@kragero.kommune.no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www.kragero.kommune.no/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963 946 902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KRAGERØ KOMMUNE</a:t>
            </a:r>
          </a:p>
        </p:txBody>
      </p:sp>
    </p:spTree>
  </p:cSld>
  <p:clrMapOvr>
    <a:masterClrMapping xmlns:a="http://schemas.openxmlformats.org/drawingml/2006/main"/>
  </p:clrMapOvr>
</p:sld>
</file>