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c28a3d1b294f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2682cf9ddd495d"/>
  </p:sldMasterIdLst>
  <p:sldIdLst>
    <p:sldId xmlns:r="http://schemas.openxmlformats.org/officeDocument/2006/relationships" id="256" r:id="Rbd1e594c16734b6f"/>
    <p:sldId xmlns:r="http://schemas.openxmlformats.org/officeDocument/2006/relationships" id="257" r:id="Rd236ac02a91d470e"/>
    <p:sldId xmlns:r="http://schemas.openxmlformats.org/officeDocument/2006/relationships" id="258" r:id="R5a19aaf104c8499e"/>
    <p:sldId xmlns:r="http://schemas.openxmlformats.org/officeDocument/2006/relationships" id="259" r:id="Rbca3bb21741149f4"/>
    <p:sldId xmlns:r="http://schemas.openxmlformats.org/officeDocument/2006/relationships" id="260" r:id="R8b18e1483651429d"/>
    <p:sldId xmlns:r="http://schemas.openxmlformats.org/officeDocument/2006/relationships" id="261" r:id="Reabe1e263d4d4334"/>
    <p:sldId xmlns:r="http://schemas.openxmlformats.org/officeDocument/2006/relationships" id="262" r:id="R627ba0ff2b1f48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2682cf9ddd495d" /><Relationship Type="http://schemas.openxmlformats.org/officeDocument/2006/relationships/slide" Target="/ppt/slides/slide1.xml" Id="Rbd1e594c16734b6f" /><Relationship Type="http://schemas.openxmlformats.org/officeDocument/2006/relationships/slide" Target="/ppt/slides/slide2.xml" Id="Rd236ac02a91d470e" /><Relationship Type="http://schemas.openxmlformats.org/officeDocument/2006/relationships/slide" Target="/ppt/slides/slide3.xml" Id="R5a19aaf104c8499e" /><Relationship Type="http://schemas.openxmlformats.org/officeDocument/2006/relationships/slide" Target="/ppt/slides/slide4.xml" Id="Rbca3bb21741149f4" /><Relationship Type="http://schemas.openxmlformats.org/officeDocument/2006/relationships/slide" Target="/ppt/slides/slide5.xml" Id="R8b18e1483651429d" /><Relationship Type="http://schemas.openxmlformats.org/officeDocument/2006/relationships/slide" Target="/ppt/slides/slide6.xml" Id="Reabe1e263d4d4334" /><Relationship Type="http://schemas.openxmlformats.org/officeDocument/2006/relationships/slide" Target="/ppt/slides/slide7.xml" Id="R627ba0ff2b1f48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0ce94454ec46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f4704095244f8" /><Relationship Type="http://schemas.openxmlformats.org/officeDocument/2006/relationships/theme" Target="/ppt/slideMasters/theme/theme1.xml" Id="R020254cca8b247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df4704095244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2777f639043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df0573ded45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290320edb4b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5b88e414149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355064af142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dddd95d3041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f0fc47b7b4e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TOPCAMP MOSJØEN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TOPCAMP MOSJØEN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7 387 814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491 708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428 683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−102 639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11 623 628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TOPCAMP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963 671 539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