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42ccad8a7a43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2b39052dda4b95"/>
  </p:sldMasterIdLst>
  <p:sldIdLst>
    <p:sldId xmlns:r="http://schemas.openxmlformats.org/officeDocument/2006/relationships" id="256" r:id="R56fbf3b443a147ec"/>
    <p:sldId xmlns:r="http://schemas.openxmlformats.org/officeDocument/2006/relationships" id="257" r:id="R7ba913070c4c41d8"/>
    <p:sldId xmlns:r="http://schemas.openxmlformats.org/officeDocument/2006/relationships" id="258" r:id="R5b16297498b347f5"/>
    <p:sldId xmlns:r="http://schemas.openxmlformats.org/officeDocument/2006/relationships" id="259" r:id="R83af1874ef5c418b"/>
    <p:sldId xmlns:r="http://schemas.openxmlformats.org/officeDocument/2006/relationships" id="260" r:id="Rc1db986e6fa24c3a"/>
    <p:sldId xmlns:r="http://schemas.openxmlformats.org/officeDocument/2006/relationships" id="261" r:id="R6838129953e14c93"/>
    <p:sldId xmlns:r="http://schemas.openxmlformats.org/officeDocument/2006/relationships" id="262" r:id="R4e9ee195857748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2b39052dda4b95" /><Relationship Type="http://schemas.openxmlformats.org/officeDocument/2006/relationships/slide" Target="/ppt/slides/slide1.xml" Id="R56fbf3b443a147ec" /><Relationship Type="http://schemas.openxmlformats.org/officeDocument/2006/relationships/slide" Target="/ppt/slides/slide2.xml" Id="R7ba913070c4c41d8" /><Relationship Type="http://schemas.openxmlformats.org/officeDocument/2006/relationships/slide" Target="/ppt/slides/slide3.xml" Id="R5b16297498b347f5" /><Relationship Type="http://schemas.openxmlformats.org/officeDocument/2006/relationships/slide" Target="/ppt/slides/slide4.xml" Id="R83af1874ef5c418b" /><Relationship Type="http://schemas.openxmlformats.org/officeDocument/2006/relationships/slide" Target="/ppt/slides/slide5.xml" Id="Rc1db986e6fa24c3a" /><Relationship Type="http://schemas.openxmlformats.org/officeDocument/2006/relationships/slide" Target="/ppt/slides/slide6.xml" Id="R6838129953e14c93" /><Relationship Type="http://schemas.openxmlformats.org/officeDocument/2006/relationships/slide" Target="/ppt/slides/slide7.xml" Id="R4e9ee195857748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3df1cb1d340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ff4034b3747ca" /><Relationship Type="http://schemas.openxmlformats.org/officeDocument/2006/relationships/theme" Target="/ppt/slideMasters/theme/theme1.xml" Id="R44d46ccea9744e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aff4034b3747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fc4ea352c4a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4e977f9a04a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9455c6fec47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3b5e7a39a48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9a0f7d12842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27f24e61546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a7b05390c49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ARVE NYHUS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NYHUS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114 581 937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1 416 864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15 952 358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83 939 037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94 324 354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NYHUUS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Korterudlia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2835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raufoss.syd@rema.no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963 419 422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