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8327809ea642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59665b4aa94a32"/>
  </p:sldMasterIdLst>
  <p:sldIdLst>
    <p:sldId xmlns:r="http://schemas.openxmlformats.org/officeDocument/2006/relationships" id="256" r:id="Rc545d872ca084f8d"/>
    <p:sldId xmlns:r="http://schemas.openxmlformats.org/officeDocument/2006/relationships" id="257" r:id="R864553fc40fe442d"/>
    <p:sldId xmlns:r="http://schemas.openxmlformats.org/officeDocument/2006/relationships" id="258" r:id="Rf4bf354deb9c4e19"/>
    <p:sldId xmlns:r="http://schemas.openxmlformats.org/officeDocument/2006/relationships" id="259" r:id="R94033abc098a4f37"/>
    <p:sldId xmlns:r="http://schemas.openxmlformats.org/officeDocument/2006/relationships" id="260" r:id="R356dd5de0abc4838"/>
    <p:sldId xmlns:r="http://schemas.openxmlformats.org/officeDocument/2006/relationships" id="261" r:id="Rb070764d328f4065"/>
    <p:sldId xmlns:r="http://schemas.openxmlformats.org/officeDocument/2006/relationships" id="262" r:id="R53763eaad05342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59665b4aa94a32" /><Relationship Type="http://schemas.openxmlformats.org/officeDocument/2006/relationships/slide" Target="/ppt/slides/slide1.xml" Id="Rc545d872ca084f8d" /><Relationship Type="http://schemas.openxmlformats.org/officeDocument/2006/relationships/slide" Target="/ppt/slides/slide2.xml" Id="R864553fc40fe442d" /><Relationship Type="http://schemas.openxmlformats.org/officeDocument/2006/relationships/slide" Target="/ppt/slides/slide3.xml" Id="Rf4bf354deb9c4e19" /><Relationship Type="http://schemas.openxmlformats.org/officeDocument/2006/relationships/slide" Target="/ppt/slides/slide4.xml" Id="R94033abc098a4f37" /><Relationship Type="http://schemas.openxmlformats.org/officeDocument/2006/relationships/slide" Target="/ppt/slides/slide5.xml" Id="R356dd5de0abc4838" /><Relationship Type="http://schemas.openxmlformats.org/officeDocument/2006/relationships/slide" Target="/ppt/slides/slide6.xml" Id="Rb070764d328f4065" /><Relationship Type="http://schemas.openxmlformats.org/officeDocument/2006/relationships/slide" Target="/ppt/slides/slide7.xml" Id="R53763eaad05342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3ffa31366f42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74982301a4a8d" /><Relationship Type="http://schemas.openxmlformats.org/officeDocument/2006/relationships/theme" Target="/ppt/slideMasters/theme/theme1.xml" Id="Rc674fa42b74c42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874982301a4a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a8169260446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5968cb32244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ee9f08e3d4a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cab3d0f6346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5b76363744e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3c1331df94a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f2fa17f824a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EESS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828 967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24 002 935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24 363 462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JENS-PETTER SØREBØ AVEN  –  88,0 %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JENS-PETTER SØREBØ AVEN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Hvittingfossveien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3089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61 23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post@eess.no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www.eess.no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963 325 096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EESS AS</a:t>
            </a:r>
          </a:p>
        </p:txBody>
      </p:sp>
    </p:spTree>
  </p:cSld>
  <p:clrMapOvr>
    <a:masterClrMapping xmlns:a="http://schemas.openxmlformats.org/drawingml/2006/main"/>
  </p:clrMapOvr>
</p:sld>
</file>