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0517cc56d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e969d80ee4133"/>
  </p:sldMasterIdLst>
  <p:sldIdLst>
    <p:sldId xmlns:r="http://schemas.openxmlformats.org/officeDocument/2006/relationships" id="256" r:id="R19e012166918441f"/>
    <p:sldId xmlns:r="http://schemas.openxmlformats.org/officeDocument/2006/relationships" id="257" r:id="R84bc79d939944ae9"/>
    <p:sldId xmlns:r="http://schemas.openxmlformats.org/officeDocument/2006/relationships" id="258" r:id="R8b04da6e39854af5"/>
    <p:sldId xmlns:r="http://schemas.openxmlformats.org/officeDocument/2006/relationships" id="259" r:id="R97eace0662c548aa"/>
    <p:sldId xmlns:r="http://schemas.openxmlformats.org/officeDocument/2006/relationships" id="260" r:id="Rcc765f9e09954c5a"/>
    <p:sldId xmlns:r="http://schemas.openxmlformats.org/officeDocument/2006/relationships" id="261" r:id="Rba56beae1ee349d0"/>
    <p:sldId xmlns:r="http://schemas.openxmlformats.org/officeDocument/2006/relationships" id="262" r:id="R61e415c039f6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e969d80ee4133" /><Relationship Type="http://schemas.openxmlformats.org/officeDocument/2006/relationships/slide" Target="/ppt/slides/slide1.xml" Id="R19e012166918441f" /><Relationship Type="http://schemas.openxmlformats.org/officeDocument/2006/relationships/slide" Target="/ppt/slides/slide2.xml" Id="R84bc79d939944ae9" /><Relationship Type="http://schemas.openxmlformats.org/officeDocument/2006/relationships/slide" Target="/ppt/slides/slide3.xml" Id="R8b04da6e39854af5" /><Relationship Type="http://schemas.openxmlformats.org/officeDocument/2006/relationships/slide" Target="/ppt/slides/slide4.xml" Id="R97eace0662c548aa" /><Relationship Type="http://schemas.openxmlformats.org/officeDocument/2006/relationships/slide" Target="/ppt/slides/slide5.xml" Id="Rcc765f9e09954c5a" /><Relationship Type="http://schemas.openxmlformats.org/officeDocument/2006/relationships/slide" Target="/ppt/slides/slide6.xml" Id="Rba56beae1ee349d0" /><Relationship Type="http://schemas.openxmlformats.org/officeDocument/2006/relationships/slide" Target="/ppt/slides/slide7.xml" Id="R61e415c039f6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b10b43f48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06e88bf34b50" /><Relationship Type="http://schemas.openxmlformats.org/officeDocument/2006/relationships/theme" Target="/ppt/slideMasters/theme/theme1.xml" Id="Rb02389cf06e6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a06e88bf3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a999e4029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441a6b286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587e0c943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a03862e14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dd3f5083d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b03c730dd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b7d04bb3a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JENS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MARIE RØKENES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CARINE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RØKENES-ØYAN TINA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