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a9cc0195ad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7cf94153e4039"/>
  </p:sldMasterIdLst>
  <p:sldIdLst>
    <p:sldId xmlns:r="http://schemas.openxmlformats.org/officeDocument/2006/relationships" id="256" r:id="Rb6a2e5afeb2842d8"/>
    <p:sldId xmlns:r="http://schemas.openxmlformats.org/officeDocument/2006/relationships" id="257" r:id="R1d390c7dd5144a6a"/>
    <p:sldId xmlns:r="http://schemas.openxmlformats.org/officeDocument/2006/relationships" id="258" r:id="Ra377d4feb01c4703"/>
    <p:sldId xmlns:r="http://schemas.openxmlformats.org/officeDocument/2006/relationships" id="259" r:id="R6186ffa3908b4bde"/>
    <p:sldId xmlns:r="http://schemas.openxmlformats.org/officeDocument/2006/relationships" id="260" r:id="R0b5cf50c098d43f3"/>
    <p:sldId xmlns:r="http://schemas.openxmlformats.org/officeDocument/2006/relationships" id="261" r:id="R5c2c9c297513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7cf94153e4039" /><Relationship Type="http://schemas.openxmlformats.org/officeDocument/2006/relationships/slide" Target="/ppt/slides/slide1.xml" Id="Rb6a2e5afeb2842d8" /><Relationship Type="http://schemas.openxmlformats.org/officeDocument/2006/relationships/slide" Target="/ppt/slides/slide2.xml" Id="R1d390c7dd5144a6a" /><Relationship Type="http://schemas.openxmlformats.org/officeDocument/2006/relationships/slide" Target="/ppt/slides/slide3.xml" Id="Ra377d4feb01c4703" /><Relationship Type="http://schemas.openxmlformats.org/officeDocument/2006/relationships/slide" Target="/ppt/slides/slide4.xml" Id="R6186ffa3908b4bde" /><Relationship Type="http://schemas.openxmlformats.org/officeDocument/2006/relationships/slide" Target="/ppt/slides/slide5.xml" Id="R0b5cf50c098d43f3" /><Relationship Type="http://schemas.openxmlformats.org/officeDocument/2006/relationships/slide" Target="/ppt/slides/slide6.xml" Id="R5c2c9c297513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7c41e9cb9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4b497cd3440b" /><Relationship Type="http://schemas.openxmlformats.org/officeDocument/2006/relationships/theme" Target="/ppt/slideMasters/theme/theme1.xml" Id="R28b45e1c6709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e4b497cd3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bf9e379b9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96dae4df6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27d1a5705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da481ba8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0bced25d7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78a6544dd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 PROFESSIONAL CONSULTANTS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H0501, Consul Sigval Bergesens vei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08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963 007 574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