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9abb6895f48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d0f41d3814822"/>
  </p:sldMasterIdLst>
  <p:sldIdLst>
    <p:sldId xmlns:r="http://schemas.openxmlformats.org/officeDocument/2006/relationships" id="256" r:id="R39fab10a89be4c8d"/>
    <p:sldId xmlns:r="http://schemas.openxmlformats.org/officeDocument/2006/relationships" id="257" r:id="R9fa9066119114f11"/>
    <p:sldId xmlns:r="http://schemas.openxmlformats.org/officeDocument/2006/relationships" id="258" r:id="Rc58312dbc20749da"/>
    <p:sldId xmlns:r="http://schemas.openxmlformats.org/officeDocument/2006/relationships" id="259" r:id="R77030300762342d9"/>
    <p:sldId xmlns:r="http://schemas.openxmlformats.org/officeDocument/2006/relationships" id="260" r:id="Rf867d88d709c45ae"/>
    <p:sldId xmlns:r="http://schemas.openxmlformats.org/officeDocument/2006/relationships" id="261" r:id="R5f90a16175da443b"/>
    <p:sldId xmlns:r="http://schemas.openxmlformats.org/officeDocument/2006/relationships" id="262" r:id="Rcee03a576f6e4d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d0f41d3814822" /><Relationship Type="http://schemas.openxmlformats.org/officeDocument/2006/relationships/slide" Target="/ppt/slides/slide1.xml" Id="R39fab10a89be4c8d" /><Relationship Type="http://schemas.openxmlformats.org/officeDocument/2006/relationships/slide" Target="/ppt/slides/slide2.xml" Id="R9fa9066119114f11" /><Relationship Type="http://schemas.openxmlformats.org/officeDocument/2006/relationships/slide" Target="/ppt/slides/slide3.xml" Id="Rc58312dbc20749da" /><Relationship Type="http://schemas.openxmlformats.org/officeDocument/2006/relationships/slide" Target="/ppt/slides/slide4.xml" Id="R77030300762342d9" /><Relationship Type="http://schemas.openxmlformats.org/officeDocument/2006/relationships/slide" Target="/ppt/slides/slide5.xml" Id="Rf867d88d709c45ae" /><Relationship Type="http://schemas.openxmlformats.org/officeDocument/2006/relationships/slide" Target="/ppt/slides/slide6.xml" Id="R5f90a16175da443b" /><Relationship Type="http://schemas.openxmlformats.org/officeDocument/2006/relationships/slide" Target="/ppt/slides/slide7.xml" Id="Rcee03a576f6e4d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dc8216bda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cdc40d3b646bd" /><Relationship Type="http://schemas.openxmlformats.org/officeDocument/2006/relationships/theme" Target="/ppt/slideMasters/theme/theme1.xml" Id="R65b3a4cb440a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cdc40d3b6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05097139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14291439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1581d13a3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b007338ed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a9141aae340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fcbafd43342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d0d110fed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16 693 117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17 761 498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EINAR JAMTØY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Jamtøy, Fossegrenda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962 995 616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LEIA HOLDING AS</a:t>
            </a:r>
          </a:p>
        </p:txBody>
      </p:sp>
    </p:spTree>
  </p:cSld>
  <p:clrMapOvr>
    <a:masterClrMapping xmlns:a="http://schemas.openxmlformats.org/drawingml/2006/main"/>
  </p:clrMapOvr>
</p:sld>
</file>