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9240a1cf6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016dda9fe4db0"/>
  </p:sldMasterIdLst>
  <p:sldIdLst>
    <p:sldId xmlns:r="http://schemas.openxmlformats.org/officeDocument/2006/relationships" id="256" r:id="R606f5b7ebc7e43e4"/>
    <p:sldId xmlns:r="http://schemas.openxmlformats.org/officeDocument/2006/relationships" id="257" r:id="Rcc96c01e8e07427f"/>
    <p:sldId xmlns:r="http://schemas.openxmlformats.org/officeDocument/2006/relationships" id="258" r:id="Rfce0dd345a4f4aa7"/>
    <p:sldId xmlns:r="http://schemas.openxmlformats.org/officeDocument/2006/relationships" id="259" r:id="R3cdfcb44733a42dc"/>
    <p:sldId xmlns:r="http://schemas.openxmlformats.org/officeDocument/2006/relationships" id="260" r:id="Rc1225658d3434956"/>
    <p:sldId xmlns:r="http://schemas.openxmlformats.org/officeDocument/2006/relationships" id="261" r:id="R9020fe4fb06b4c29"/>
    <p:sldId xmlns:r="http://schemas.openxmlformats.org/officeDocument/2006/relationships" id="262" r:id="R714378e823fc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016dda9fe4db0" /><Relationship Type="http://schemas.openxmlformats.org/officeDocument/2006/relationships/slide" Target="/ppt/slides/slide1.xml" Id="R606f5b7ebc7e43e4" /><Relationship Type="http://schemas.openxmlformats.org/officeDocument/2006/relationships/slide" Target="/ppt/slides/slide2.xml" Id="Rcc96c01e8e07427f" /><Relationship Type="http://schemas.openxmlformats.org/officeDocument/2006/relationships/slide" Target="/ppt/slides/slide3.xml" Id="Rfce0dd345a4f4aa7" /><Relationship Type="http://schemas.openxmlformats.org/officeDocument/2006/relationships/slide" Target="/ppt/slides/slide4.xml" Id="R3cdfcb44733a42dc" /><Relationship Type="http://schemas.openxmlformats.org/officeDocument/2006/relationships/slide" Target="/ppt/slides/slide5.xml" Id="Rc1225658d3434956" /><Relationship Type="http://schemas.openxmlformats.org/officeDocument/2006/relationships/slide" Target="/ppt/slides/slide6.xml" Id="R9020fe4fb06b4c29" /><Relationship Type="http://schemas.openxmlformats.org/officeDocument/2006/relationships/slide" Target="/ppt/slides/slide7.xml" Id="R714378e823fc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2a8f7b29b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c3f6ed2448b4" /><Relationship Type="http://schemas.openxmlformats.org/officeDocument/2006/relationships/theme" Target="/ppt/slideMasters/theme/theme1.xml" Id="R2e6b35828111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9c3f6ed24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ad5fd9e4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5925216a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7f10e04a7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8ff425cf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49b9e0b57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51df68c5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f33a1621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