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26a76d535d47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fbe9b4cdb34e5d"/>
  </p:sldMasterIdLst>
  <p:sldIdLst>
    <p:sldId xmlns:r="http://schemas.openxmlformats.org/officeDocument/2006/relationships" id="256" r:id="R06a1774791f444e5"/>
    <p:sldId xmlns:r="http://schemas.openxmlformats.org/officeDocument/2006/relationships" id="257" r:id="R30337bb142c4463e"/>
    <p:sldId xmlns:r="http://schemas.openxmlformats.org/officeDocument/2006/relationships" id="258" r:id="Rcb936365d5c94ecc"/>
    <p:sldId xmlns:r="http://schemas.openxmlformats.org/officeDocument/2006/relationships" id="259" r:id="R508a15afb38d4f6e"/>
    <p:sldId xmlns:r="http://schemas.openxmlformats.org/officeDocument/2006/relationships" id="260" r:id="Rd10c64c8ba8140b4"/>
    <p:sldId xmlns:r="http://schemas.openxmlformats.org/officeDocument/2006/relationships" id="261" r:id="R78dc18d9c52e47f6"/>
    <p:sldId xmlns:r="http://schemas.openxmlformats.org/officeDocument/2006/relationships" id="262" r:id="Rf6db43d2266549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fbe9b4cdb34e5d" /><Relationship Type="http://schemas.openxmlformats.org/officeDocument/2006/relationships/slide" Target="/ppt/slides/slide1.xml" Id="R06a1774791f444e5" /><Relationship Type="http://schemas.openxmlformats.org/officeDocument/2006/relationships/slide" Target="/ppt/slides/slide2.xml" Id="R30337bb142c4463e" /><Relationship Type="http://schemas.openxmlformats.org/officeDocument/2006/relationships/slide" Target="/ppt/slides/slide3.xml" Id="Rcb936365d5c94ecc" /><Relationship Type="http://schemas.openxmlformats.org/officeDocument/2006/relationships/slide" Target="/ppt/slides/slide4.xml" Id="R508a15afb38d4f6e" /><Relationship Type="http://schemas.openxmlformats.org/officeDocument/2006/relationships/slide" Target="/ppt/slides/slide5.xml" Id="Rd10c64c8ba8140b4" /><Relationship Type="http://schemas.openxmlformats.org/officeDocument/2006/relationships/slide" Target="/ppt/slides/slide6.xml" Id="R78dc18d9c52e47f6" /><Relationship Type="http://schemas.openxmlformats.org/officeDocument/2006/relationships/slide" Target="/ppt/slides/slide7.xml" Id="Rf6db43d2266549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c28c6c427840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f986d3be7431c" /><Relationship Type="http://schemas.openxmlformats.org/officeDocument/2006/relationships/theme" Target="/ppt/slideMasters/theme/theme1.xml" Id="Ra186498c40c046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4f986d3be743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972e9954a44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cfd2789b24b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f20cf56e84f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eff324bd944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76c5df31345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4bd9ef5564c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96d38834f49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PARETO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4 936 293 000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1 497 596 000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1 433 472 000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3 375 266 000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8 021 823 000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92,1 %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962 964 591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