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ebf2b52a9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7814056dc4e23"/>
  </p:sldMasterIdLst>
  <p:sldIdLst>
    <p:sldId xmlns:r="http://schemas.openxmlformats.org/officeDocument/2006/relationships" id="256" r:id="R62239bb1efdf4f47"/>
    <p:sldId xmlns:r="http://schemas.openxmlformats.org/officeDocument/2006/relationships" id="257" r:id="R6fea1e755f224b68"/>
    <p:sldId xmlns:r="http://schemas.openxmlformats.org/officeDocument/2006/relationships" id="258" r:id="R8a76d1e92e8e4e37"/>
    <p:sldId xmlns:r="http://schemas.openxmlformats.org/officeDocument/2006/relationships" id="259" r:id="R81485c1da3d843ae"/>
    <p:sldId xmlns:r="http://schemas.openxmlformats.org/officeDocument/2006/relationships" id="260" r:id="R29dd18f8138b4d49"/>
    <p:sldId xmlns:r="http://schemas.openxmlformats.org/officeDocument/2006/relationships" id="261" r:id="R80090b3e701b46ad"/>
    <p:sldId xmlns:r="http://schemas.openxmlformats.org/officeDocument/2006/relationships" id="262" r:id="R81ae09a2a690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7814056dc4e23" /><Relationship Type="http://schemas.openxmlformats.org/officeDocument/2006/relationships/slide" Target="/ppt/slides/slide1.xml" Id="R62239bb1efdf4f47" /><Relationship Type="http://schemas.openxmlformats.org/officeDocument/2006/relationships/slide" Target="/ppt/slides/slide2.xml" Id="R6fea1e755f224b68" /><Relationship Type="http://schemas.openxmlformats.org/officeDocument/2006/relationships/slide" Target="/ppt/slides/slide3.xml" Id="R8a76d1e92e8e4e37" /><Relationship Type="http://schemas.openxmlformats.org/officeDocument/2006/relationships/slide" Target="/ppt/slides/slide4.xml" Id="R81485c1da3d843ae" /><Relationship Type="http://schemas.openxmlformats.org/officeDocument/2006/relationships/slide" Target="/ppt/slides/slide5.xml" Id="R29dd18f8138b4d49" /><Relationship Type="http://schemas.openxmlformats.org/officeDocument/2006/relationships/slide" Target="/ppt/slides/slide6.xml" Id="R80090b3e701b46ad" /><Relationship Type="http://schemas.openxmlformats.org/officeDocument/2006/relationships/slide" Target="/ppt/slides/slide7.xml" Id="R81ae09a2a690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3923e84b3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51e5291844dc" /><Relationship Type="http://schemas.openxmlformats.org/officeDocument/2006/relationships/theme" Target="/ppt/slideMasters/theme/theme1.xml" Id="R24ba1b2d65c1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651e52918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0cceaf7c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ea32ae1d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9f7bffa9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a82146d80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0dde48d02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780e78d1b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3a4bd617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