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0170465cd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06b7917cf4307"/>
  </p:sldMasterIdLst>
  <p:sldIdLst>
    <p:sldId xmlns:r="http://schemas.openxmlformats.org/officeDocument/2006/relationships" id="256" r:id="R6fbc82a3a8914c0a"/>
    <p:sldId xmlns:r="http://schemas.openxmlformats.org/officeDocument/2006/relationships" id="257" r:id="R1cc1d212cd9747d6"/>
    <p:sldId xmlns:r="http://schemas.openxmlformats.org/officeDocument/2006/relationships" id="258" r:id="Ra508361744be4e6c"/>
    <p:sldId xmlns:r="http://schemas.openxmlformats.org/officeDocument/2006/relationships" id="259" r:id="R987695c40267431a"/>
    <p:sldId xmlns:r="http://schemas.openxmlformats.org/officeDocument/2006/relationships" id="260" r:id="Rb4a2233707d846fe"/>
    <p:sldId xmlns:r="http://schemas.openxmlformats.org/officeDocument/2006/relationships" id="261" r:id="Re78d922247f1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06b7917cf4307" /><Relationship Type="http://schemas.openxmlformats.org/officeDocument/2006/relationships/slide" Target="/ppt/slides/slide1.xml" Id="R6fbc82a3a8914c0a" /><Relationship Type="http://schemas.openxmlformats.org/officeDocument/2006/relationships/slide" Target="/ppt/slides/slide2.xml" Id="R1cc1d212cd9747d6" /><Relationship Type="http://schemas.openxmlformats.org/officeDocument/2006/relationships/slide" Target="/ppt/slides/slide3.xml" Id="Ra508361744be4e6c" /><Relationship Type="http://schemas.openxmlformats.org/officeDocument/2006/relationships/slide" Target="/ppt/slides/slide4.xml" Id="R987695c40267431a" /><Relationship Type="http://schemas.openxmlformats.org/officeDocument/2006/relationships/slide" Target="/ppt/slides/slide5.xml" Id="Rb4a2233707d846fe" /><Relationship Type="http://schemas.openxmlformats.org/officeDocument/2006/relationships/slide" Target="/ppt/slides/slide6.xml" Id="Re78d922247f1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58a25f129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f41a31e849a1" /><Relationship Type="http://schemas.openxmlformats.org/officeDocument/2006/relationships/theme" Target="/ppt/slideMasters/theme/theme1.xml" Id="R73527b32e526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bf41a31e8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0367e9b5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ffb32385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9ef18dfa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fae460c3c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4446691f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4b384cfc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