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99d1c66d2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42818ead14055"/>
  </p:sldMasterIdLst>
  <p:sldIdLst>
    <p:sldId xmlns:r="http://schemas.openxmlformats.org/officeDocument/2006/relationships" id="256" r:id="R3dc48689f4804f3d"/>
    <p:sldId xmlns:r="http://schemas.openxmlformats.org/officeDocument/2006/relationships" id="257" r:id="Rca68708a1eb847e0"/>
    <p:sldId xmlns:r="http://schemas.openxmlformats.org/officeDocument/2006/relationships" id="258" r:id="Rfa15a09a2fe24fd0"/>
    <p:sldId xmlns:r="http://schemas.openxmlformats.org/officeDocument/2006/relationships" id="259" r:id="Rbaa69e8bac0e4fa8"/>
    <p:sldId xmlns:r="http://schemas.openxmlformats.org/officeDocument/2006/relationships" id="260" r:id="R6da82bacfbc948c6"/>
    <p:sldId xmlns:r="http://schemas.openxmlformats.org/officeDocument/2006/relationships" id="261" r:id="Re3160c7d4bc64b2d"/>
    <p:sldId xmlns:r="http://schemas.openxmlformats.org/officeDocument/2006/relationships" id="262" r:id="R85fc79801862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42818ead14055" /><Relationship Type="http://schemas.openxmlformats.org/officeDocument/2006/relationships/slide" Target="/ppt/slides/slide1.xml" Id="R3dc48689f4804f3d" /><Relationship Type="http://schemas.openxmlformats.org/officeDocument/2006/relationships/slide" Target="/ppt/slides/slide2.xml" Id="Rca68708a1eb847e0" /><Relationship Type="http://schemas.openxmlformats.org/officeDocument/2006/relationships/slide" Target="/ppt/slides/slide3.xml" Id="Rfa15a09a2fe24fd0" /><Relationship Type="http://schemas.openxmlformats.org/officeDocument/2006/relationships/slide" Target="/ppt/slides/slide4.xml" Id="Rbaa69e8bac0e4fa8" /><Relationship Type="http://schemas.openxmlformats.org/officeDocument/2006/relationships/slide" Target="/ppt/slides/slide5.xml" Id="R6da82bacfbc948c6" /><Relationship Type="http://schemas.openxmlformats.org/officeDocument/2006/relationships/slide" Target="/ppt/slides/slide6.xml" Id="Re3160c7d4bc64b2d" /><Relationship Type="http://schemas.openxmlformats.org/officeDocument/2006/relationships/slide" Target="/ppt/slides/slide7.xml" Id="R85fc79801862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57c33c692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a60473f49429a" /><Relationship Type="http://schemas.openxmlformats.org/officeDocument/2006/relationships/theme" Target="/ppt/slideMasters/theme/theme1.xml" Id="R1f5a44bd8bda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a60473f49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b03c900fc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e3689a47f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56e56828b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9ba1c269d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c985b5b4b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abee7066346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f1de66c7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