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71e4ff23c943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8cdfff62c849ac"/>
  </p:sldMasterIdLst>
  <p:sldIdLst>
    <p:sldId xmlns:r="http://schemas.openxmlformats.org/officeDocument/2006/relationships" id="256" r:id="R8694a2291f0b4abd"/>
    <p:sldId xmlns:r="http://schemas.openxmlformats.org/officeDocument/2006/relationships" id="257" r:id="R0f66623bc3d74277"/>
    <p:sldId xmlns:r="http://schemas.openxmlformats.org/officeDocument/2006/relationships" id="258" r:id="R79b0c5c63aca4f1e"/>
    <p:sldId xmlns:r="http://schemas.openxmlformats.org/officeDocument/2006/relationships" id="259" r:id="R995dc9d2b11f4597"/>
    <p:sldId xmlns:r="http://schemas.openxmlformats.org/officeDocument/2006/relationships" id="260" r:id="Rcae86575ad4a4ddf"/>
    <p:sldId xmlns:r="http://schemas.openxmlformats.org/officeDocument/2006/relationships" id="261" r:id="R527fc5599cd24e78"/>
    <p:sldId xmlns:r="http://schemas.openxmlformats.org/officeDocument/2006/relationships" id="262" r:id="Rc4930554d72b43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8cdfff62c849ac" /><Relationship Type="http://schemas.openxmlformats.org/officeDocument/2006/relationships/slide" Target="/ppt/slides/slide1.xml" Id="R8694a2291f0b4abd" /><Relationship Type="http://schemas.openxmlformats.org/officeDocument/2006/relationships/slide" Target="/ppt/slides/slide2.xml" Id="R0f66623bc3d74277" /><Relationship Type="http://schemas.openxmlformats.org/officeDocument/2006/relationships/slide" Target="/ppt/slides/slide3.xml" Id="R79b0c5c63aca4f1e" /><Relationship Type="http://schemas.openxmlformats.org/officeDocument/2006/relationships/slide" Target="/ppt/slides/slide4.xml" Id="R995dc9d2b11f4597" /><Relationship Type="http://schemas.openxmlformats.org/officeDocument/2006/relationships/slide" Target="/ppt/slides/slide5.xml" Id="Rcae86575ad4a4ddf" /><Relationship Type="http://schemas.openxmlformats.org/officeDocument/2006/relationships/slide" Target="/ppt/slides/slide6.xml" Id="R527fc5599cd24e78" /><Relationship Type="http://schemas.openxmlformats.org/officeDocument/2006/relationships/slide" Target="/ppt/slides/slide7.xml" Id="Rc4930554d72b43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ecc6e01fe149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bee0283e64b25" /><Relationship Type="http://schemas.openxmlformats.org/officeDocument/2006/relationships/theme" Target="/ppt/slideMasters/theme/theme1.xml" Id="R1d4f6ea8a4fe49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6bee0283e64b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aca345fd241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0bb9dd4fa42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dcc7be1334e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ec019b99448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64e03c46a341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f7b48d5824b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7d103f22a42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−136 724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1 323 460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2 033 691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OLSSON ROLAND BO EBER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Ekebergveien 232, H0401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22722350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962 939 309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ROAS AS</a:t>
            </a:r>
          </a:p>
        </p:txBody>
      </p:sp>
    </p:spTree>
  </p:cSld>
  <p:clrMapOvr>
    <a:masterClrMapping xmlns:a="http://schemas.openxmlformats.org/drawingml/2006/main"/>
  </p:clrMapOvr>
</p:sld>
</file>