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943407dcf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77f062d614f2f"/>
  </p:sldMasterIdLst>
  <p:sldIdLst>
    <p:sldId xmlns:r="http://schemas.openxmlformats.org/officeDocument/2006/relationships" id="256" r:id="Rc3cf04f4314c41ee"/>
    <p:sldId xmlns:r="http://schemas.openxmlformats.org/officeDocument/2006/relationships" id="257" r:id="Rce8a2d8f27154aa5"/>
    <p:sldId xmlns:r="http://schemas.openxmlformats.org/officeDocument/2006/relationships" id="258" r:id="Rd1b1968886504674"/>
    <p:sldId xmlns:r="http://schemas.openxmlformats.org/officeDocument/2006/relationships" id="259" r:id="Rb0cb3dfa659f4b08"/>
    <p:sldId xmlns:r="http://schemas.openxmlformats.org/officeDocument/2006/relationships" id="260" r:id="R4db25db180164a66"/>
    <p:sldId xmlns:r="http://schemas.openxmlformats.org/officeDocument/2006/relationships" id="261" r:id="Rfae181cb1c71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77f062d614f2f" /><Relationship Type="http://schemas.openxmlformats.org/officeDocument/2006/relationships/slide" Target="/ppt/slides/slide1.xml" Id="Rc3cf04f4314c41ee" /><Relationship Type="http://schemas.openxmlformats.org/officeDocument/2006/relationships/slide" Target="/ppt/slides/slide2.xml" Id="Rce8a2d8f27154aa5" /><Relationship Type="http://schemas.openxmlformats.org/officeDocument/2006/relationships/slide" Target="/ppt/slides/slide3.xml" Id="Rd1b1968886504674" /><Relationship Type="http://schemas.openxmlformats.org/officeDocument/2006/relationships/slide" Target="/ppt/slides/slide4.xml" Id="Rb0cb3dfa659f4b08" /><Relationship Type="http://schemas.openxmlformats.org/officeDocument/2006/relationships/slide" Target="/ppt/slides/slide5.xml" Id="R4db25db180164a66" /><Relationship Type="http://schemas.openxmlformats.org/officeDocument/2006/relationships/slide" Target="/ppt/slides/slide6.xml" Id="Rfae181cb1c71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b56fda534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896098ec460f" /><Relationship Type="http://schemas.openxmlformats.org/officeDocument/2006/relationships/theme" Target="/ppt/slideMasters/theme/theme1.xml" Id="R824c635d4959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9896098ec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a9087c5a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6fe69dde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ec577115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365b6dc6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fd94b8683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323cc8a1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