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ea965784ff4d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1ec532614949a8"/>
  </p:sldMasterIdLst>
  <p:sldIdLst>
    <p:sldId xmlns:r="http://schemas.openxmlformats.org/officeDocument/2006/relationships" id="256" r:id="R455eeddc4cbb4fd9"/>
    <p:sldId xmlns:r="http://schemas.openxmlformats.org/officeDocument/2006/relationships" id="257" r:id="Re4000ef40d054faf"/>
    <p:sldId xmlns:r="http://schemas.openxmlformats.org/officeDocument/2006/relationships" id="258" r:id="Rbda9f7443b714561"/>
    <p:sldId xmlns:r="http://schemas.openxmlformats.org/officeDocument/2006/relationships" id="259" r:id="Rab8ea74298be4b99"/>
    <p:sldId xmlns:r="http://schemas.openxmlformats.org/officeDocument/2006/relationships" id="260" r:id="R96a63c3bd34f423c"/>
    <p:sldId xmlns:r="http://schemas.openxmlformats.org/officeDocument/2006/relationships" id="261" r:id="R0c40378280c64d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1ec532614949a8" /><Relationship Type="http://schemas.openxmlformats.org/officeDocument/2006/relationships/slide" Target="/ppt/slides/slide1.xml" Id="R455eeddc4cbb4fd9" /><Relationship Type="http://schemas.openxmlformats.org/officeDocument/2006/relationships/slide" Target="/ppt/slides/slide2.xml" Id="Re4000ef40d054faf" /><Relationship Type="http://schemas.openxmlformats.org/officeDocument/2006/relationships/slide" Target="/ppt/slides/slide3.xml" Id="Rbda9f7443b714561" /><Relationship Type="http://schemas.openxmlformats.org/officeDocument/2006/relationships/slide" Target="/ppt/slides/slide4.xml" Id="Rab8ea74298be4b99" /><Relationship Type="http://schemas.openxmlformats.org/officeDocument/2006/relationships/slide" Target="/ppt/slides/slide5.xml" Id="R96a63c3bd34f423c" /><Relationship Type="http://schemas.openxmlformats.org/officeDocument/2006/relationships/slide" Target="/ppt/slides/slide6.xml" Id="R0c40378280c64d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24682198d34f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3b2d838074d8c" /><Relationship Type="http://schemas.openxmlformats.org/officeDocument/2006/relationships/theme" Target="/ppt/slideMasters/theme/theme1.xml" Id="R4419f27ccf184a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e3b2d838074d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ed2f081bc40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5034410084f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308e0144b42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32fb816064c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7210ae4a64f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5427d41cb47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ØYE REVISJON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 Øye, Randi Øye, Teiterudbakken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2843 Eina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randi.oye@oyerevisjon.dk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www.oyerevisjon.no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962 583 024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