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87df743cc4a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f849536fc449e8"/>
  </p:sldMasterIdLst>
  <p:sldIdLst>
    <p:sldId xmlns:r="http://schemas.openxmlformats.org/officeDocument/2006/relationships" id="256" r:id="R6a9218f3f326454d"/>
    <p:sldId xmlns:r="http://schemas.openxmlformats.org/officeDocument/2006/relationships" id="257" r:id="R8e5cb3cb57404717"/>
    <p:sldId xmlns:r="http://schemas.openxmlformats.org/officeDocument/2006/relationships" id="258" r:id="R5a0cadc822184c9d"/>
    <p:sldId xmlns:r="http://schemas.openxmlformats.org/officeDocument/2006/relationships" id="259" r:id="R941e25eaae734794"/>
    <p:sldId xmlns:r="http://schemas.openxmlformats.org/officeDocument/2006/relationships" id="260" r:id="R438ff9080a38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849536fc449e8" /><Relationship Type="http://schemas.openxmlformats.org/officeDocument/2006/relationships/slide" Target="/ppt/slides/slide1.xml" Id="R6a9218f3f326454d" /><Relationship Type="http://schemas.openxmlformats.org/officeDocument/2006/relationships/slide" Target="/ppt/slides/slide2.xml" Id="R8e5cb3cb57404717" /><Relationship Type="http://schemas.openxmlformats.org/officeDocument/2006/relationships/slide" Target="/ppt/slides/slide3.xml" Id="R5a0cadc822184c9d" /><Relationship Type="http://schemas.openxmlformats.org/officeDocument/2006/relationships/slide" Target="/ppt/slides/slide4.xml" Id="R941e25eaae734794" /><Relationship Type="http://schemas.openxmlformats.org/officeDocument/2006/relationships/slide" Target="/ppt/slides/slide5.xml" Id="R438ff9080a38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d5605ce6043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2ad5ea5a94201" /><Relationship Type="http://schemas.openxmlformats.org/officeDocument/2006/relationships/theme" Target="/ppt/slideMasters/theme/theme1.xml" Id="R1a9b828ee3924b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2ad5ea5a942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8db35866c4b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a95a9ee4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4a5827a36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559a2cc647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68cb03f37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FJERDINGSTAD TREVAREFABRIKK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FJERDINGSTAD TREVAREFABRIKK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962 391 249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FJERDINGSTAD TREVAREFABRIKK AS</a:t>
            </a:r>
          </a:p>
        </p:txBody>
      </p:sp>
    </p:spTree>
  </p:cSld>
  <p:clrMapOvr>
    <a:masterClrMapping xmlns:a="http://schemas.openxmlformats.org/drawingml/2006/main"/>
  </p:clrMapOvr>
</p:sld>
</file>