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db09dff8548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f8ea2badd406b"/>
  </p:sldMasterIdLst>
  <p:sldIdLst>
    <p:sldId xmlns:r="http://schemas.openxmlformats.org/officeDocument/2006/relationships" id="256" r:id="R453d936d85284f58"/>
    <p:sldId xmlns:r="http://schemas.openxmlformats.org/officeDocument/2006/relationships" id="257" r:id="R94dbc8b1b4654cef"/>
    <p:sldId xmlns:r="http://schemas.openxmlformats.org/officeDocument/2006/relationships" id="258" r:id="R078fe91339ab49d0"/>
    <p:sldId xmlns:r="http://schemas.openxmlformats.org/officeDocument/2006/relationships" id="259" r:id="Rd470294501e240f4"/>
    <p:sldId xmlns:r="http://schemas.openxmlformats.org/officeDocument/2006/relationships" id="260" r:id="R374f9f26b3b64a09"/>
    <p:sldId xmlns:r="http://schemas.openxmlformats.org/officeDocument/2006/relationships" id="261" r:id="R9c87cdc9253c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f8ea2badd406b" /><Relationship Type="http://schemas.openxmlformats.org/officeDocument/2006/relationships/slide" Target="/ppt/slides/slide1.xml" Id="R453d936d85284f58" /><Relationship Type="http://schemas.openxmlformats.org/officeDocument/2006/relationships/slide" Target="/ppt/slides/slide2.xml" Id="R94dbc8b1b4654cef" /><Relationship Type="http://schemas.openxmlformats.org/officeDocument/2006/relationships/slide" Target="/ppt/slides/slide3.xml" Id="R078fe91339ab49d0" /><Relationship Type="http://schemas.openxmlformats.org/officeDocument/2006/relationships/slide" Target="/ppt/slides/slide4.xml" Id="Rd470294501e240f4" /><Relationship Type="http://schemas.openxmlformats.org/officeDocument/2006/relationships/slide" Target="/ppt/slides/slide5.xml" Id="R374f9f26b3b64a09" /><Relationship Type="http://schemas.openxmlformats.org/officeDocument/2006/relationships/slide" Target="/ppt/slides/slide6.xml" Id="R9c87cdc9253c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8bf0d0016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8da4170734b04" /><Relationship Type="http://schemas.openxmlformats.org/officeDocument/2006/relationships/theme" Target="/ppt/slideMasters/theme/theme1.xml" Id="Ra877a8382a13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8da417073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37a2822f9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57411da7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f910ca6354a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fdc030176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b6e5deb11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b1aab743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HELENE SUNDELIN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HELENE SUNDELIN JOHANSEN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