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f58c00003043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b8819d30fe4ae7"/>
  </p:sldMasterIdLst>
  <p:sldIdLst>
    <p:sldId xmlns:r="http://schemas.openxmlformats.org/officeDocument/2006/relationships" id="256" r:id="R2ae9155457c5477a"/>
    <p:sldId xmlns:r="http://schemas.openxmlformats.org/officeDocument/2006/relationships" id="257" r:id="R984bca23f4164883"/>
    <p:sldId xmlns:r="http://schemas.openxmlformats.org/officeDocument/2006/relationships" id="258" r:id="Rdfd60f483a93493d"/>
    <p:sldId xmlns:r="http://schemas.openxmlformats.org/officeDocument/2006/relationships" id="259" r:id="R2ad61c4077524fa5"/>
    <p:sldId xmlns:r="http://schemas.openxmlformats.org/officeDocument/2006/relationships" id="260" r:id="R0c2e1b01418d4563"/>
    <p:sldId xmlns:r="http://schemas.openxmlformats.org/officeDocument/2006/relationships" id="261" r:id="Rd60bf361e769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8819d30fe4ae7" /><Relationship Type="http://schemas.openxmlformats.org/officeDocument/2006/relationships/slide" Target="/ppt/slides/slide1.xml" Id="R2ae9155457c5477a" /><Relationship Type="http://schemas.openxmlformats.org/officeDocument/2006/relationships/slide" Target="/ppt/slides/slide2.xml" Id="R984bca23f4164883" /><Relationship Type="http://schemas.openxmlformats.org/officeDocument/2006/relationships/slide" Target="/ppt/slides/slide3.xml" Id="Rdfd60f483a93493d" /><Relationship Type="http://schemas.openxmlformats.org/officeDocument/2006/relationships/slide" Target="/ppt/slides/slide4.xml" Id="R2ad61c4077524fa5" /><Relationship Type="http://schemas.openxmlformats.org/officeDocument/2006/relationships/slide" Target="/ppt/slides/slide5.xml" Id="R0c2e1b01418d4563" /><Relationship Type="http://schemas.openxmlformats.org/officeDocument/2006/relationships/slide" Target="/ppt/slides/slide6.xml" Id="Rd60bf361e769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c4faa36a9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2b85ebf4b4c82" /><Relationship Type="http://schemas.openxmlformats.org/officeDocument/2006/relationships/theme" Target="/ppt/slideMasters/theme/theme1.xml" Id="R1cb2b2c191ab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12b85ebf4b4c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85ac999064d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6e5e5562b46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c14d8576d48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6c7a21259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0470a480f48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d196d28d7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STATSAUTORISERT REVISOR HELENE SUNDELIN JOHANSEN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HELENE SUNDELIN JOHANSEN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HELENE SUNDELIN JOHANSEN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HELENE SUNDELIN JOHANSEN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HELENE SUNDELIN JOHANSEN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HELENE SUNDELIN JOHANSEN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Setraveien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1914 Ytre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962 326 870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HELENE SUNDELIN JOHANSEN</a:t>
            </a:r>
          </a:p>
        </p:txBody>
      </p:sp>
    </p:spTree>
  </p:cSld>
  <p:clrMapOvr>
    <a:masterClrMapping xmlns:a="http://schemas.openxmlformats.org/drawingml/2006/main"/>
  </p:clrMapOvr>
</p:sld>
</file>